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572" userDrawn="1">
          <p15:clr>
            <a:srgbClr val="A4A3A4"/>
          </p15:clr>
        </p15:guide>
        <p15:guide id="3" pos="3725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9"/>
  </p:normalViewPr>
  <p:slideViewPr>
    <p:cSldViewPr snapToGrid="0" snapToObjects="1" showGuides="1">
      <p:cViewPr varScale="1">
        <p:scale>
          <a:sx n="71" d="100"/>
          <a:sy n="71" d="100"/>
        </p:scale>
        <p:origin x="3216" y="192"/>
      </p:cViewPr>
      <p:guideLst>
        <p:guide orient="horz" pos="3121"/>
        <p:guide pos="572"/>
        <p:guide pos="372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59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69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8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4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6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8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0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01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65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7D87-FE72-4743-ACE8-00E9AA774F89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02DD5-A7D8-DC45-BAA8-E50EC2665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92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436ABB2-FA48-2340-A378-825B01B1887D}"/>
              </a:ext>
            </a:extLst>
          </p:cNvPr>
          <p:cNvSpPr/>
          <p:nvPr/>
        </p:nvSpPr>
        <p:spPr>
          <a:xfrm>
            <a:off x="0" y="5830"/>
            <a:ext cx="6858000" cy="9907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59024A7F-5F83-354D-9DB0-BBCD5965BE98}"/>
              </a:ext>
            </a:extLst>
          </p:cNvPr>
          <p:cNvSpPr/>
          <p:nvPr/>
        </p:nvSpPr>
        <p:spPr>
          <a:xfrm>
            <a:off x="496956" y="437320"/>
            <a:ext cx="5903843" cy="9044609"/>
          </a:xfrm>
          <a:prstGeom prst="roundRect">
            <a:avLst>
              <a:gd name="adj" fmla="val 656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1D56A6-139C-0949-95A0-3CA09685071F}"/>
              </a:ext>
            </a:extLst>
          </p:cNvPr>
          <p:cNvSpPr txBox="1"/>
          <p:nvPr/>
        </p:nvSpPr>
        <p:spPr>
          <a:xfrm>
            <a:off x="244386" y="976514"/>
            <a:ext cx="642242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100" b="1">
                <a:solidFill>
                  <a:schemeClr val="accent2"/>
                </a:solidFill>
              </a:rPr>
              <a:t>来院制限中</a:t>
            </a:r>
            <a:endParaRPr kumimoji="1" lang="ja-JP" altLang="en-US" sz="8100" b="1">
              <a:solidFill>
                <a:schemeClr val="accent2"/>
              </a:solidFill>
            </a:endParaRP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0BF47ED-77CA-2A47-A0F3-544F7D048886}"/>
              </a:ext>
            </a:extLst>
          </p:cNvPr>
          <p:cNvCxnSpPr>
            <a:cxnSpLocks/>
          </p:cNvCxnSpPr>
          <p:nvPr/>
        </p:nvCxnSpPr>
        <p:spPr>
          <a:xfrm>
            <a:off x="919345" y="5240798"/>
            <a:ext cx="4994093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0EB910EE-B672-A040-8607-E8E8CED2ECDD}"/>
              </a:ext>
            </a:extLst>
          </p:cNvPr>
          <p:cNvCxnSpPr>
            <a:cxnSpLocks/>
          </p:cNvCxnSpPr>
          <p:nvPr/>
        </p:nvCxnSpPr>
        <p:spPr>
          <a:xfrm>
            <a:off x="919345" y="6292657"/>
            <a:ext cx="4704514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C686CE64-C26E-D04B-8704-2CC3DA04C4D8}"/>
              </a:ext>
            </a:extLst>
          </p:cNvPr>
          <p:cNvCxnSpPr>
            <a:cxnSpLocks/>
          </p:cNvCxnSpPr>
          <p:nvPr/>
        </p:nvCxnSpPr>
        <p:spPr>
          <a:xfrm>
            <a:off x="919345" y="7338541"/>
            <a:ext cx="395220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2E7E1AC-DF66-1C42-8559-82ED46DC78DB}"/>
              </a:ext>
            </a:extLst>
          </p:cNvPr>
          <p:cNvSpPr txBox="1"/>
          <p:nvPr/>
        </p:nvSpPr>
        <p:spPr>
          <a:xfrm>
            <a:off x="637226" y="2398777"/>
            <a:ext cx="5583548" cy="1700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全国の緊急事態宣言を受け、</a:t>
            </a:r>
            <a:endParaRPr kumimoji="1"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院内での密接を防止するため、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>
                <a:solidFill>
                  <a:schemeClr val="tx1">
                    <a:lumMod val="85000"/>
                    <a:lumOff val="15000"/>
                  </a:schemeClr>
                </a:solidFill>
              </a:rPr>
              <a:t>来院者数を制限しております。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86909B-5B80-8B4F-ADDE-B5E2C7106AFA}"/>
              </a:ext>
            </a:extLst>
          </p:cNvPr>
          <p:cNvSpPr txBox="1"/>
          <p:nvPr/>
        </p:nvSpPr>
        <p:spPr>
          <a:xfrm>
            <a:off x="1311698" y="7831505"/>
            <a:ext cx="4255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何卒ご協力をお願いいたします。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099ECAB-6F72-B740-8E1B-D06AD5E57E0B}"/>
              </a:ext>
            </a:extLst>
          </p:cNvPr>
          <p:cNvSpPr txBox="1"/>
          <p:nvPr/>
        </p:nvSpPr>
        <p:spPr>
          <a:xfrm>
            <a:off x="1276577" y="4456257"/>
            <a:ext cx="252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>
                <a:solidFill>
                  <a:schemeClr val="accent2"/>
                </a:solidFill>
              </a:rPr>
              <a:t>予約の患者様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54F034-A49A-8441-BE6F-1B35763F6604}"/>
              </a:ext>
            </a:extLst>
          </p:cNvPr>
          <p:cNvSpPr txBox="1"/>
          <p:nvPr/>
        </p:nvSpPr>
        <p:spPr>
          <a:xfrm>
            <a:off x="841988" y="4938503"/>
            <a:ext cx="60160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>
                <a:solidFill>
                  <a:schemeClr val="tx1">
                    <a:lumMod val="85000"/>
                    <a:lumOff val="15000"/>
                  </a:schemeClr>
                </a:solidFill>
              </a:rPr>
              <a:t>必ず予約時間を待って入室してください。</a:t>
            </a:r>
            <a:endParaRPr kumimoji="1" lang="ja-JP" altLang="en-US" sz="21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053B837-CB3F-B84D-9F6C-C1F3318678C4}"/>
              </a:ext>
            </a:extLst>
          </p:cNvPr>
          <p:cNvGrpSpPr/>
          <p:nvPr/>
        </p:nvGrpSpPr>
        <p:grpSpPr>
          <a:xfrm>
            <a:off x="919345" y="4422883"/>
            <a:ext cx="392353" cy="461665"/>
            <a:chOff x="919345" y="4110332"/>
            <a:chExt cx="392353" cy="461665"/>
          </a:xfrm>
        </p:grpSpPr>
        <p:sp>
          <p:nvSpPr>
            <p:cNvPr id="26" name="円/楕円 25">
              <a:extLst>
                <a:ext uri="{FF2B5EF4-FFF2-40B4-BE49-F238E27FC236}">
                  <a16:creationId xmlns:a16="http://schemas.microsoft.com/office/drawing/2014/main" id="{7AF88AF3-0EAA-BD48-AB4F-5F3C713FFDEA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2C22256-B5DC-A54A-A53A-7DFDA768A884}"/>
                </a:ext>
              </a:extLst>
            </p:cNvPr>
            <p:cNvSpPr txBox="1"/>
            <p:nvPr/>
          </p:nvSpPr>
          <p:spPr>
            <a:xfrm>
              <a:off x="953186" y="4110332"/>
              <a:ext cx="30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bg1"/>
                  </a:solidFill>
                </a:rPr>
                <a:t>1</a:t>
              </a:r>
              <a:endParaRPr kumimoji="1" lang="ja-JP" alt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8E989F4-B6F7-7C4E-87C0-56BE958C2296}"/>
              </a:ext>
            </a:extLst>
          </p:cNvPr>
          <p:cNvSpPr txBox="1"/>
          <p:nvPr/>
        </p:nvSpPr>
        <p:spPr>
          <a:xfrm>
            <a:off x="841988" y="5970971"/>
            <a:ext cx="47255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>
                <a:solidFill>
                  <a:schemeClr val="tx1">
                    <a:lumMod val="85000"/>
                    <a:lumOff val="15000"/>
                  </a:schemeClr>
                </a:solidFill>
              </a:rPr>
              <a:t>必ず事前予約の上、入室してください。</a:t>
            </a:r>
            <a:endParaRPr kumimoji="1" lang="ja-JP" altLang="en-US" sz="21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455BCEC-45DC-DF4F-9DBA-24C0BEC307FC}"/>
              </a:ext>
            </a:extLst>
          </p:cNvPr>
          <p:cNvSpPr txBox="1"/>
          <p:nvPr/>
        </p:nvSpPr>
        <p:spPr>
          <a:xfrm>
            <a:off x="1276576" y="5514744"/>
            <a:ext cx="3242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>
                <a:solidFill>
                  <a:schemeClr val="accent2"/>
                </a:solidFill>
              </a:rPr>
              <a:t>予約のない患者様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DA877A52-7949-814A-ACB5-AD7A38F378DC}"/>
              </a:ext>
            </a:extLst>
          </p:cNvPr>
          <p:cNvGrpSpPr/>
          <p:nvPr/>
        </p:nvGrpSpPr>
        <p:grpSpPr>
          <a:xfrm>
            <a:off x="919345" y="5498954"/>
            <a:ext cx="392353" cy="461665"/>
            <a:chOff x="919345" y="4110332"/>
            <a:chExt cx="392353" cy="461665"/>
          </a:xfrm>
        </p:grpSpPr>
        <p:sp>
          <p:nvSpPr>
            <p:cNvPr id="35" name="円/楕円 34">
              <a:extLst>
                <a:ext uri="{FF2B5EF4-FFF2-40B4-BE49-F238E27FC236}">
                  <a16:creationId xmlns:a16="http://schemas.microsoft.com/office/drawing/2014/main" id="{7B2F6834-4941-1342-92FF-948FB8AFB279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C18EF8D8-2428-904A-AC79-CE7483084FED}"/>
                </a:ext>
              </a:extLst>
            </p:cNvPr>
            <p:cNvSpPr txBox="1"/>
            <p:nvPr/>
          </p:nvSpPr>
          <p:spPr>
            <a:xfrm>
              <a:off x="953186" y="4110332"/>
              <a:ext cx="30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bg1"/>
                  </a:solidFill>
                </a:rPr>
                <a:t>2</a:t>
              </a:r>
              <a:endParaRPr kumimoji="1" lang="ja-JP" altLang="en-US" sz="2400" b="1">
                <a:solidFill>
                  <a:schemeClr val="bg1"/>
                </a:solidFill>
              </a:endParaRP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6E8AA5F-41CF-B949-8627-3096CA82B9E8}"/>
              </a:ext>
            </a:extLst>
          </p:cNvPr>
          <p:cNvSpPr txBox="1"/>
          <p:nvPr/>
        </p:nvSpPr>
        <p:spPr>
          <a:xfrm>
            <a:off x="841988" y="7017101"/>
            <a:ext cx="43339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00" b="1">
                <a:solidFill>
                  <a:schemeClr val="tx1">
                    <a:lumMod val="85000"/>
                    <a:lumOff val="15000"/>
                  </a:schemeClr>
                </a:solidFill>
              </a:rPr>
              <a:t>なるべく車内でお待ちください。</a:t>
            </a:r>
            <a:endParaRPr kumimoji="1" lang="ja-JP" altLang="en-US" sz="21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41B8C14-CEE1-6D49-A723-C29CCB62EF35}"/>
              </a:ext>
            </a:extLst>
          </p:cNvPr>
          <p:cNvSpPr txBox="1"/>
          <p:nvPr/>
        </p:nvSpPr>
        <p:spPr>
          <a:xfrm>
            <a:off x="1276576" y="6585681"/>
            <a:ext cx="3321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>
                <a:solidFill>
                  <a:schemeClr val="accent2"/>
                </a:solidFill>
              </a:rPr>
              <a:t>お車でお越しの患者様</a:t>
            </a: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EBE0CBD4-E367-A94F-A5C7-3381C1FF7B8D}"/>
              </a:ext>
            </a:extLst>
          </p:cNvPr>
          <p:cNvGrpSpPr/>
          <p:nvPr/>
        </p:nvGrpSpPr>
        <p:grpSpPr>
          <a:xfrm>
            <a:off x="919345" y="6569891"/>
            <a:ext cx="392353" cy="461665"/>
            <a:chOff x="919345" y="4110332"/>
            <a:chExt cx="392353" cy="461665"/>
          </a:xfrm>
        </p:grpSpPr>
        <p:sp>
          <p:nvSpPr>
            <p:cNvPr id="39" name="円/楕円 38">
              <a:extLst>
                <a:ext uri="{FF2B5EF4-FFF2-40B4-BE49-F238E27FC236}">
                  <a16:creationId xmlns:a16="http://schemas.microsoft.com/office/drawing/2014/main" id="{DC7CD144-797C-824F-B1EC-820C35EA2313}"/>
                </a:ext>
              </a:extLst>
            </p:cNvPr>
            <p:cNvSpPr/>
            <p:nvPr/>
          </p:nvSpPr>
          <p:spPr>
            <a:xfrm>
              <a:off x="919345" y="4150164"/>
              <a:ext cx="392353" cy="392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C4FE6C2B-2758-0C43-BCE0-71FFB458ECB2}"/>
                </a:ext>
              </a:extLst>
            </p:cNvPr>
            <p:cNvSpPr txBox="1"/>
            <p:nvPr/>
          </p:nvSpPr>
          <p:spPr>
            <a:xfrm>
              <a:off x="953186" y="4110332"/>
              <a:ext cx="30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bg1"/>
                  </a:solidFill>
                </a:rPr>
                <a:t>3</a:t>
              </a:r>
              <a:endParaRPr kumimoji="1" lang="ja-JP" altLang="en-US" sz="2400" b="1">
                <a:solidFill>
                  <a:schemeClr val="bg1"/>
                </a:solidFill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E940A1A0-3DDC-7B48-B8C8-0A3BB0CF6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059" y="8460878"/>
            <a:ext cx="2371834" cy="6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7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74</Words>
  <Application>Microsoft Macintosh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まる 名古屋</cp:lastModifiedBy>
  <cp:revision>10</cp:revision>
  <dcterms:created xsi:type="dcterms:W3CDTF">2020-04-23T00:19:28Z</dcterms:created>
  <dcterms:modified xsi:type="dcterms:W3CDTF">2020-04-23T06:20:24Z</dcterms:modified>
</cp:coreProperties>
</file>