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097" userDrawn="1">
          <p15:clr>
            <a:srgbClr val="A4A3A4"/>
          </p15:clr>
        </p15:guide>
        <p15:guide id="3" pos="603" userDrawn="1">
          <p15:clr>
            <a:srgbClr val="A4A3A4"/>
          </p15:clr>
        </p15:guide>
        <p15:guide id="4" pos="5615" userDrawn="1">
          <p15:clr>
            <a:srgbClr val="A4A3A4"/>
          </p15:clr>
        </p15:guide>
        <p15:guide id="5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903"/>
    <p:restoredTop sz="94553"/>
  </p:normalViewPr>
  <p:slideViewPr>
    <p:cSldViewPr snapToGrid="0" snapToObjects="1" showGuides="1">
      <p:cViewPr>
        <p:scale>
          <a:sx n="130" d="100"/>
          <a:sy n="130" d="100"/>
        </p:scale>
        <p:origin x="2328" y="584"/>
      </p:cViewPr>
      <p:guideLst>
        <p:guide pos="3097"/>
        <p:guide pos="603"/>
        <p:guide pos="5615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A8F2D-4E3D-9049-8DD6-41E8202E5318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B7081-C68A-A745-B929-8F77AE3BD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336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B7081-C68A-A745-B929-8F77AE3BD82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930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95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64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87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51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54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73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25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94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65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57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35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ECC84-30B3-8A48-B67B-3E01389CC050}" type="datetimeFigureOut">
              <a:rPr kumimoji="1" lang="ja-JP" altLang="en-US" smtClean="0"/>
              <a:t>2020/5/12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C17E-1EC2-594B-BDBC-EA503C2B2A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34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D4AC5C0-4B89-164B-A11F-0AEDF8863FBD}"/>
              </a:ext>
            </a:extLst>
          </p:cNvPr>
          <p:cNvSpPr/>
          <p:nvPr/>
        </p:nvSpPr>
        <p:spPr>
          <a:xfrm>
            <a:off x="407772" y="790831"/>
            <a:ext cx="9045146" cy="4942704"/>
          </a:xfrm>
          <a:prstGeom prst="roundRect">
            <a:avLst>
              <a:gd name="adj" fmla="val 6715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D3B24E13-38F5-3640-90CC-C2CA14F05197}"/>
              </a:ext>
            </a:extLst>
          </p:cNvPr>
          <p:cNvSpPr/>
          <p:nvPr/>
        </p:nvSpPr>
        <p:spPr>
          <a:xfrm>
            <a:off x="946657" y="477421"/>
            <a:ext cx="7956392" cy="68150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2CC281-E433-AE4B-845C-A23E30EE7A15}"/>
              </a:ext>
            </a:extLst>
          </p:cNvPr>
          <p:cNvSpPr txBox="1"/>
          <p:nvPr/>
        </p:nvSpPr>
        <p:spPr>
          <a:xfrm>
            <a:off x="1117818" y="548277"/>
            <a:ext cx="7589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>
                <a:solidFill>
                  <a:schemeClr val="bg1"/>
                </a:solidFill>
              </a:rPr>
              <a:t>トレー上で金銭の受け渡しをしています</a:t>
            </a:r>
            <a:endParaRPr kumimoji="1" lang="ja-JP" altLang="en-US" sz="3200" b="1">
              <a:solidFill>
                <a:schemeClr val="bg1"/>
              </a:solidFill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5381349-4EEF-A744-85F3-FDA723F3FAD6}"/>
              </a:ext>
            </a:extLst>
          </p:cNvPr>
          <p:cNvCxnSpPr>
            <a:cxnSpLocks/>
          </p:cNvCxnSpPr>
          <p:nvPr/>
        </p:nvCxnSpPr>
        <p:spPr>
          <a:xfrm>
            <a:off x="1389063" y="3599520"/>
            <a:ext cx="4717594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3FCEFAA-C409-C74B-B6F1-C21A56EB11AA}"/>
              </a:ext>
            </a:extLst>
          </p:cNvPr>
          <p:cNvCxnSpPr>
            <a:cxnSpLocks/>
          </p:cNvCxnSpPr>
          <p:nvPr/>
        </p:nvCxnSpPr>
        <p:spPr>
          <a:xfrm>
            <a:off x="1389063" y="2791708"/>
            <a:ext cx="6354443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図 38">
            <a:extLst>
              <a:ext uri="{FF2B5EF4-FFF2-40B4-BE49-F238E27FC236}">
                <a16:creationId xmlns:a16="http://schemas.microsoft.com/office/drawing/2014/main" id="{70DBCC59-17A1-9C4F-AD87-F4329DCA37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2078" y="5874037"/>
            <a:ext cx="2066134" cy="557014"/>
          </a:xfrm>
          <a:prstGeom prst="rect">
            <a:avLst/>
          </a:prstGeom>
        </p:spPr>
      </p:pic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8DF7E538-B9A4-D44F-98AE-A60CD7F55F2D}"/>
              </a:ext>
            </a:extLst>
          </p:cNvPr>
          <p:cNvSpPr/>
          <p:nvPr/>
        </p:nvSpPr>
        <p:spPr>
          <a:xfrm>
            <a:off x="4760535" y="4906277"/>
            <a:ext cx="2098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>
                <a:solidFill>
                  <a:schemeClr val="tx1">
                    <a:lumMod val="85000"/>
                    <a:lumOff val="15000"/>
                  </a:schemeClr>
                </a:solidFill>
              </a:rPr>
              <a:t>スタッフ一同</a:t>
            </a:r>
            <a:endParaRPr lang="ja-JP" altLang="en-US" sz="24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165CEC-933E-E445-9AE1-8897F644CF5A}"/>
              </a:ext>
            </a:extLst>
          </p:cNvPr>
          <p:cNvSpPr txBox="1"/>
          <p:nvPr/>
        </p:nvSpPr>
        <p:spPr>
          <a:xfrm>
            <a:off x="1292549" y="1436016"/>
            <a:ext cx="7747687" cy="2986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900" b="1">
                <a:solidFill>
                  <a:schemeClr val="tx1">
                    <a:lumMod val="85000"/>
                    <a:lumOff val="15000"/>
                  </a:schemeClr>
                </a:solidFill>
              </a:rPr>
              <a:t>新型コロナウイルス感染対策として、</a:t>
            </a:r>
            <a:endParaRPr kumimoji="1" lang="en-US" altLang="ja-JP" sz="29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3600" b="1">
                <a:solidFill>
                  <a:schemeClr val="accent2"/>
                </a:solidFill>
              </a:rPr>
              <a:t>トレー上での金銭の受け渡しを</a:t>
            </a:r>
            <a:endParaRPr lang="en-US" altLang="ja-JP" sz="3600" b="1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3600" b="1">
                <a:solidFill>
                  <a:schemeClr val="accent2"/>
                </a:solidFill>
              </a:rPr>
              <a:t>させて頂いております。</a:t>
            </a:r>
          </a:p>
          <a:p>
            <a:pPr>
              <a:lnSpc>
                <a:spcPct val="150000"/>
              </a:lnSpc>
            </a:pPr>
            <a:r>
              <a:rPr lang="ja-JP" altLang="en-US" sz="2700" b="1">
                <a:solidFill>
                  <a:schemeClr val="tx1">
                    <a:lumMod val="85000"/>
                    <a:lumOff val="15000"/>
                  </a:schemeClr>
                </a:solidFill>
              </a:rPr>
              <a:t>ご理解とご協力をお願い致します。</a:t>
            </a:r>
            <a:endParaRPr kumimoji="1" lang="ja-JP" altLang="en-US" sz="27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3CBED40-92E0-FB47-A623-E569E9E7F3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1152" y="2791708"/>
            <a:ext cx="2359143" cy="379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2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36</Words>
  <Application>Microsoft Macintosh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まる 名古屋</dc:creator>
  <cp:lastModifiedBy>はま</cp:lastModifiedBy>
  <cp:revision>19</cp:revision>
  <dcterms:created xsi:type="dcterms:W3CDTF">2020-04-23T05:34:47Z</dcterms:created>
  <dcterms:modified xsi:type="dcterms:W3CDTF">2020-05-12T06:29:01Z</dcterms:modified>
</cp:coreProperties>
</file>