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1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4" pos="5479" userDrawn="1">
          <p15:clr>
            <a:srgbClr val="A4A3A4"/>
          </p15:clr>
        </p15:guide>
        <p15:guide id="5" pos="3891" userDrawn="1">
          <p15:clr>
            <a:srgbClr val="A4A3A4"/>
          </p15:clr>
        </p15:guide>
        <p15:guide id="6" pos="7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139" d="100"/>
          <a:sy n="139" d="100"/>
        </p:scale>
        <p:origin x="3232" y="376"/>
      </p:cViewPr>
      <p:guideLst>
        <p:guide orient="horz" pos="3271"/>
        <p:guide pos="3097"/>
        <p:guide pos="5479"/>
        <p:guide pos="3891"/>
        <p:guide pos="7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438435" y="477421"/>
            <a:ext cx="6959215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869477" y="561156"/>
            <a:ext cx="6110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>
                <a:solidFill>
                  <a:schemeClr val="bg1"/>
                </a:solidFill>
              </a:rPr>
              <a:t>定期的な消毒を徹底しています</a:t>
            </a:r>
            <a:endParaRPr kumimoji="1" lang="ja-JP" altLang="en-US" sz="3200" b="1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7EEB24-ECA2-7D4B-A944-A2274CFD4BF3}"/>
              </a:ext>
            </a:extLst>
          </p:cNvPr>
          <p:cNvSpPr txBox="1"/>
          <p:nvPr/>
        </p:nvSpPr>
        <p:spPr>
          <a:xfrm>
            <a:off x="1059031" y="3416698"/>
            <a:ext cx="5287993" cy="14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皆様の健康を守り、安心していただけるよう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今後も最善の対応を心掛けてまいります。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ご協力を何卒よろしくお願いします。</a:t>
            </a:r>
            <a:endParaRPr kumimoji="1" lang="ja-JP" altLang="en-US" sz="20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99E8417-88C8-C64B-B92C-025E5E0580FC}"/>
              </a:ext>
            </a:extLst>
          </p:cNvPr>
          <p:cNvSpPr/>
          <p:nvPr/>
        </p:nvSpPr>
        <p:spPr>
          <a:xfrm>
            <a:off x="4732547" y="496932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1136650" y="2526821"/>
            <a:ext cx="7532897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3FCEFAA-C409-C74B-B6F1-C21A56EB11AA}"/>
              </a:ext>
            </a:extLst>
          </p:cNvPr>
          <p:cNvCxnSpPr>
            <a:cxnSpLocks/>
          </p:cNvCxnSpPr>
          <p:nvPr/>
        </p:nvCxnSpPr>
        <p:spPr>
          <a:xfrm>
            <a:off x="1135462" y="3142095"/>
            <a:ext cx="6971251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1051010" y="1362724"/>
            <a:ext cx="7747687" cy="192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700" b="1">
                <a:solidFill>
                  <a:schemeClr val="accent2"/>
                </a:solidFill>
              </a:rPr>
              <a:t>施術ベッド、タオル、お着替え、スリッパなどを</a:t>
            </a:r>
          </a:p>
          <a:p>
            <a:pPr>
              <a:lnSpc>
                <a:spcPct val="150000"/>
              </a:lnSpc>
            </a:pPr>
            <a:r>
              <a:rPr lang="ja-JP" altLang="en-US" sz="2700" b="1">
                <a:solidFill>
                  <a:schemeClr val="accent2"/>
                </a:solidFill>
              </a:rPr>
              <a:t>お客さま入れ替え時に消毒をさせて頂きます。</a:t>
            </a:r>
            <a:endParaRPr kumimoji="1" lang="ja-JP" altLang="en-US" sz="27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13BA68A-2DE0-F841-9830-331525582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9491" y="4281904"/>
            <a:ext cx="1209425" cy="101894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51E78C7-4962-6A46-9ED3-A84DB1C5BD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6399" y="3166311"/>
            <a:ext cx="2111514" cy="1241570"/>
          </a:xfrm>
          <a:prstGeom prst="rect">
            <a:avLst/>
          </a:prstGeom>
        </p:spPr>
      </p:pic>
      <p:sp>
        <p:nvSpPr>
          <p:cNvPr id="18" name="星 4 17">
            <a:extLst>
              <a:ext uri="{FF2B5EF4-FFF2-40B4-BE49-F238E27FC236}">
                <a16:creationId xmlns:a16="http://schemas.microsoft.com/office/drawing/2014/main" id="{2656EBFB-2CC5-5442-8DC3-AD7E643B184B}"/>
              </a:ext>
            </a:extLst>
          </p:cNvPr>
          <p:cNvSpPr/>
          <p:nvPr/>
        </p:nvSpPr>
        <p:spPr>
          <a:xfrm rot="21024571">
            <a:off x="8426812" y="3048134"/>
            <a:ext cx="273103" cy="273103"/>
          </a:xfrm>
          <a:prstGeom prst="star4">
            <a:avLst>
              <a:gd name="adj" fmla="val 2304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星 4 18">
            <a:extLst>
              <a:ext uri="{FF2B5EF4-FFF2-40B4-BE49-F238E27FC236}">
                <a16:creationId xmlns:a16="http://schemas.microsoft.com/office/drawing/2014/main" id="{A7DAA4C8-470D-4548-81E5-777DAC5E1C94}"/>
              </a:ext>
            </a:extLst>
          </p:cNvPr>
          <p:cNvSpPr/>
          <p:nvPr/>
        </p:nvSpPr>
        <p:spPr>
          <a:xfrm rot="21024571">
            <a:off x="8696845" y="3218860"/>
            <a:ext cx="273103" cy="273103"/>
          </a:xfrm>
          <a:prstGeom prst="star4">
            <a:avLst>
              <a:gd name="adj" fmla="val 2304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星 4 19">
            <a:extLst>
              <a:ext uri="{FF2B5EF4-FFF2-40B4-BE49-F238E27FC236}">
                <a16:creationId xmlns:a16="http://schemas.microsoft.com/office/drawing/2014/main" id="{54BA19D0-9985-1040-A435-F83F2BFFD76C}"/>
              </a:ext>
            </a:extLst>
          </p:cNvPr>
          <p:cNvSpPr/>
          <p:nvPr/>
        </p:nvSpPr>
        <p:spPr>
          <a:xfrm rot="21024571">
            <a:off x="8840395" y="5024141"/>
            <a:ext cx="273103" cy="273103"/>
          </a:xfrm>
          <a:prstGeom prst="star4">
            <a:avLst>
              <a:gd name="adj" fmla="val 2304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 4 21">
            <a:extLst>
              <a:ext uri="{FF2B5EF4-FFF2-40B4-BE49-F238E27FC236}">
                <a16:creationId xmlns:a16="http://schemas.microsoft.com/office/drawing/2014/main" id="{22225017-0389-F340-8FCA-024F7E4DF76F}"/>
              </a:ext>
            </a:extLst>
          </p:cNvPr>
          <p:cNvSpPr/>
          <p:nvPr/>
        </p:nvSpPr>
        <p:spPr>
          <a:xfrm rot="21024571">
            <a:off x="7435715" y="4266844"/>
            <a:ext cx="273103" cy="273103"/>
          </a:xfrm>
          <a:prstGeom prst="star4">
            <a:avLst>
              <a:gd name="adj" fmla="val 2304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星 4 22">
            <a:extLst>
              <a:ext uri="{FF2B5EF4-FFF2-40B4-BE49-F238E27FC236}">
                <a16:creationId xmlns:a16="http://schemas.microsoft.com/office/drawing/2014/main" id="{C21B5A89-4C1E-9446-A8C3-5E7CD98E6B0F}"/>
              </a:ext>
            </a:extLst>
          </p:cNvPr>
          <p:cNvSpPr/>
          <p:nvPr/>
        </p:nvSpPr>
        <p:spPr>
          <a:xfrm rot="21024571">
            <a:off x="7610299" y="3987959"/>
            <a:ext cx="273103" cy="273103"/>
          </a:xfrm>
          <a:prstGeom prst="star4">
            <a:avLst>
              <a:gd name="adj" fmla="val 2304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67A2DEF0-95DE-294B-8DF6-63175EB319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2621" y="6039196"/>
            <a:ext cx="2561232" cy="46065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02EFE5A-7B46-B240-A2AA-6C4DBC176F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397800" flipH="1">
            <a:off x="6034521" y="4027082"/>
            <a:ext cx="1010002" cy="112240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14BCC9D-D4D6-7944-B4F6-D48DD382B8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89800">
            <a:off x="6669904" y="4260186"/>
            <a:ext cx="656758" cy="117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63</Words>
  <Application>Microsoft Macintosh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19</cp:revision>
  <dcterms:created xsi:type="dcterms:W3CDTF">2020-04-23T05:34:47Z</dcterms:created>
  <dcterms:modified xsi:type="dcterms:W3CDTF">2020-05-12T07:41:55Z</dcterms:modified>
</cp:coreProperties>
</file>