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097" userDrawn="1">
          <p15:clr>
            <a:srgbClr val="A4A3A4"/>
          </p15:clr>
        </p15:guide>
        <p15:guide id="3" pos="625" userDrawn="1">
          <p15:clr>
            <a:srgbClr val="A4A3A4"/>
          </p15:clr>
        </p15:guide>
        <p15:guide id="4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89"/>
  </p:normalViewPr>
  <p:slideViewPr>
    <p:cSldViewPr snapToGrid="0" snapToObjects="1" showGuides="1">
      <p:cViewPr>
        <p:scale>
          <a:sx n="100" d="100"/>
          <a:sy n="100" d="100"/>
        </p:scale>
        <p:origin x="1728" y="240"/>
      </p:cViewPr>
      <p:guideLst>
        <p:guide orient="horz" pos="2999"/>
        <p:guide pos="3097"/>
        <p:guide pos="625"/>
        <p:guide pos="5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8F2D-4E3D-9049-8DD6-41E8202E5318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7081-C68A-A745-B929-8F77AE3BD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33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7081-C68A-A745-B929-8F77AE3BD8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3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5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6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87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4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7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25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9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6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CC84-30B3-8A48-B67B-3E01389CC050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3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CD4AC5C0-4B89-164B-A11F-0AEDF8863FBD}"/>
              </a:ext>
            </a:extLst>
          </p:cNvPr>
          <p:cNvSpPr/>
          <p:nvPr/>
        </p:nvSpPr>
        <p:spPr>
          <a:xfrm>
            <a:off x="407772" y="790831"/>
            <a:ext cx="9045146" cy="4942704"/>
          </a:xfrm>
          <a:prstGeom prst="roundRect">
            <a:avLst>
              <a:gd name="adj" fmla="val 6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D3B24E13-38F5-3640-90CC-C2CA14F05197}"/>
              </a:ext>
            </a:extLst>
          </p:cNvPr>
          <p:cNvSpPr/>
          <p:nvPr/>
        </p:nvSpPr>
        <p:spPr>
          <a:xfrm>
            <a:off x="1754763" y="477421"/>
            <a:ext cx="6326559" cy="681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2CC281-E433-AE4B-845C-A23E30EE7A15}"/>
              </a:ext>
            </a:extLst>
          </p:cNvPr>
          <p:cNvSpPr txBox="1"/>
          <p:nvPr/>
        </p:nvSpPr>
        <p:spPr>
          <a:xfrm>
            <a:off x="2550170" y="574155"/>
            <a:ext cx="475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chemeClr val="bg1"/>
                </a:solidFill>
              </a:rPr>
              <a:t>待合室でのお願い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5381349-4EEF-A744-85F3-FDA723F3FAD6}"/>
              </a:ext>
            </a:extLst>
          </p:cNvPr>
          <p:cNvCxnSpPr>
            <a:cxnSpLocks/>
          </p:cNvCxnSpPr>
          <p:nvPr/>
        </p:nvCxnSpPr>
        <p:spPr>
          <a:xfrm>
            <a:off x="2162432" y="2552700"/>
            <a:ext cx="5016844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3FCEFAA-C409-C74B-B6F1-C21A56EB11AA}"/>
              </a:ext>
            </a:extLst>
          </p:cNvPr>
          <p:cNvCxnSpPr>
            <a:cxnSpLocks/>
          </p:cNvCxnSpPr>
          <p:nvPr/>
        </p:nvCxnSpPr>
        <p:spPr>
          <a:xfrm>
            <a:off x="1655806" y="3133468"/>
            <a:ext cx="6054811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165CEC-933E-E445-9AE1-8897F644CF5A}"/>
              </a:ext>
            </a:extLst>
          </p:cNvPr>
          <p:cNvSpPr txBox="1"/>
          <p:nvPr/>
        </p:nvSpPr>
        <p:spPr>
          <a:xfrm>
            <a:off x="1051010" y="1389491"/>
            <a:ext cx="7747687" cy="252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700" b="1">
                <a:solidFill>
                  <a:schemeClr val="tx1">
                    <a:lumMod val="85000"/>
                    <a:lumOff val="15000"/>
                  </a:schemeClr>
                </a:solidFill>
              </a:rPr>
              <a:t>他の患者様となるべく距離をとってお待ち下さい。</a:t>
            </a:r>
            <a:endParaRPr kumimoji="1" lang="en-US" altLang="ja-JP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2700" b="1">
                <a:solidFill>
                  <a:schemeClr val="accent2"/>
                </a:solidFill>
              </a:rPr>
              <a:t>また風邪などの症状のある方は、</a:t>
            </a:r>
            <a:endParaRPr lang="en-US" altLang="ja-JP" sz="2700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700" b="1">
                <a:solidFill>
                  <a:schemeClr val="accent2"/>
                </a:solidFill>
              </a:rPr>
              <a:t>パーテーションの奥でお待ちください。</a:t>
            </a:r>
            <a:endParaRPr kumimoji="1" lang="en-US" altLang="ja-JP" sz="2700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2700" b="1">
                <a:solidFill>
                  <a:schemeClr val="tx1">
                    <a:lumMod val="85000"/>
                    <a:lumOff val="15000"/>
                  </a:schemeClr>
                </a:solidFill>
              </a:rPr>
              <a:t>ご協力のほど何卒よろしくお願い致します。</a:t>
            </a:r>
            <a:endParaRPr kumimoji="1" lang="ja-JP" altLang="en-US" sz="27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4B593A-CB0C-C74D-958E-5618517A8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59" y="4055072"/>
            <a:ext cx="1012149" cy="141168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E0FBB9-61BB-2942-A5E6-9B87722A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762" y="4055072"/>
            <a:ext cx="1012149" cy="141168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0DBCC59-17A1-9C4F-AD87-F4329DCA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078" y="5874037"/>
            <a:ext cx="2066134" cy="5570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80F178C-9CAF-0D47-BB59-1015DEC0F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36922" y="151420"/>
            <a:ext cx="735344" cy="10256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8E8862-5D13-4940-86C9-96A50DECA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3824" y="151420"/>
            <a:ext cx="735344" cy="102561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0BE9A58-679C-FF4A-BCA0-F67C94979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62490" y="1369607"/>
            <a:ext cx="760912" cy="106127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8B40B0-2A2C-624A-8275-EC2119846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3824" y="1369607"/>
            <a:ext cx="775589" cy="10817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3ED3D7B-059A-E74D-AC55-D9BC9ADA6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94155" y="2623455"/>
            <a:ext cx="824241" cy="11495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CAA311F-5FFE-CC4F-B810-D4BA6D6979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80812" y="2643925"/>
            <a:ext cx="809564" cy="112912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FC4DB01-22BE-F24A-89E8-511F96B19B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63825" y="4015058"/>
            <a:ext cx="824241" cy="114959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02C23F2-AA18-B743-8A48-F2FAE2F440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94155" y="4015058"/>
            <a:ext cx="824241" cy="1149599"/>
          </a:xfrm>
          <a:prstGeom prst="rect">
            <a:avLst/>
          </a:prstGeom>
        </p:spPr>
      </p:pic>
      <p:sp>
        <p:nvSpPr>
          <p:cNvPr id="26" name="右矢印 25">
            <a:extLst>
              <a:ext uri="{FF2B5EF4-FFF2-40B4-BE49-F238E27FC236}">
                <a16:creationId xmlns:a16="http://schemas.microsoft.com/office/drawing/2014/main" id="{4EAFDFD3-80ED-954F-A507-5980DBCCED41}"/>
              </a:ext>
            </a:extLst>
          </p:cNvPr>
          <p:cNvSpPr/>
          <p:nvPr/>
        </p:nvSpPr>
        <p:spPr>
          <a:xfrm>
            <a:off x="6875040" y="4569383"/>
            <a:ext cx="531340" cy="38306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B0ECEEB4-5FE9-984B-9039-0BEC2BFB41E5}"/>
              </a:ext>
            </a:extLst>
          </p:cNvPr>
          <p:cNvSpPr/>
          <p:nvPr/>
        </p:nvSpPr>
        <p:spPr>
          <a:xfrm rot="10800000">
            <a:off x="2433530" y="4569383"/>
            <a:ext cx="531340" cy="38306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2C0CC54-2615-184D-B7A6-9C5DC11AA85F}"/>
              </a:ext>
            </a:extLst>
          </p:cNvPr>
          <p:cNvSpPr txBox="1"/>
          <p:nvPr/>
        </p:nvSpPr>
        <p:spPr>
          <a:xfrm>
            <a:off x="3029798" y="4301725"/>
            <a:ext cx="376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2"/>
                </a:solidFill>
              </a:rPr>
              <a:t>SOCIAL</a:t>
            </a:r>
            <a:r>
              <a:rPr kumimoji="1" lang="ja-JP" altLang="en-US" sz="3200" b="1">
                <a:solidFill>
                  <a:schemeClr val="accent2"/>
                </a:solidFill>
              </a:rPr>
              <a:t> </a:t>
            </a:r>
            <a:r>
              <a:rPr lang="en-US" altLang="ja-JP" sz="3200" b="1" dirty="0">
                <a:solidFill>
                  <a:schemeClr val="accent2"/>
                </a:solidFill>
              </a:rPr>
              <a:t>DISTANCE</a:t>
            </a:r>
            <a:endParaRPr kumimoji="1" lang="ja-JP" altLang="en-US" sz="3200" b="1">
              <a:solidFill>
                <a:schemeClr val="accent2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2FBB2D-6777-DF4C-84B6-6F3A315F3EEF}"/>
              </a:ext>
            </a:extLst>
          </p:cNvPr>
          <p:cNvSpPr txBox="1"/>
          <p:nvPr/>
        </p:nvSpPr>
        <p:spPr>
          <a:xfrm>
            <a:off x="3334921" y="4703756"/>
            <a:ext cx="311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chemeClr val="accent2"/>
                </a:solidFill>
              </a:rPr>
              <a:t>ソーシャルディスタンス</a:t>
            </a:r>
          </a:p>
        </p:txBody>
      </p:sp>
    </p:spTree>
    <p:extLst>
      <p:ext uri="{BB962C8B-B14F-4D97-AF65-F5344CB8AC3E}">
        <p14:creationId xmlns:p14="http://schemas.microsoft.com/office/powerpoint/2010/main" val="372942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46</Words>
  <Application>Microsoft Macintosh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まる 名古屋</dc:creator>
  <cp:lastModifiedBy>まる 名古屋</cp:lastModifiedBy>
  <cp:revision>11</cp:revision>
  <dcterms:created xsi:type="dcterms:W3CDTF">2020-04-23T05:34:47Z</dcterms:created>
  <dcterms:modified xsi:type="dcterms:W3CDTF">2020-04-23T06:53:51Z</dcterms:modified>
</cp:coreProperties>
</file>