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45" userDrawn="1">
          <p15:clr>
            <a:srgbClr val="A4A3A4"/>
          </p15:clr>
        </p15:guide>
        <p15:guide id="2" pos="3097" userDrawn="1">
          <p15:clr>
            <a:srgbClr val="A4A3A4"/>
          </p15:clr>
        </p15:guide>
        <p15:guide id="3" pos="466" userDrawn="1">
          <p15:clr>
            <a:srgbClr val="A4A3A4"/>
          </p15:clr>
        </p15:guide>
        <p15:guide id="4" pos="5705" userDrawn="1">
          <p15:clr>
            <a:srgbClr val="A4A3A4"/>
          </p15:clr>
        </p15:guide>
        <p15:guide id="5" orient="horz" pos="4088" userDrawn="1">
          <p15:clr>
            <a:srgbClr val="A4A3A4"/>
          </p15:clr>
        </p15:guide>
        <p15:guide id="6" orient="horz" pos="204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2CC"/>
    <a:srgbClr val="1565B1"/>
    <a:srgbClr val="26A1E9"/>
    <a:srgbClr val="D9302C"/>
    <a:srgbClr val="EB6FA5"/>
    <a:srgbClr val="146A34"/>
    <a:srgbClr val="229944"/>
    <a:srgbClr val="ED7D31"/>
    <a:srgbClr val="F9B62B"/>
    <a:srgbClr val="FD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2903"/>
    <p:restoredTop sz="93103"/>
  </p:normalViewPr>
  <p:slideViewPr>
    <p:cSldViewPr snapToGrid="0" snapToObjects="1" showGuides="1">
      <p:cViewPr varScale="1">
        <p:scale>
          <a:sx n="103" d="100"/>
          <a:sy n="103" d="100"/>
        </p:scale>
        <p:origin x="2432" y="168"/>
      </p:cViewPr>
      <p:guideLst>
        <p:guide orient="horz" pos="3045"/>
        <p:guide pos="3097"/>
        <p:guide pos="466"/>
        <p:guide pos="5705"/>
        <p:guide orient="horz" pos="4088"/>
        <p:guide orient="horz" pos="204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A8F2D-4E3D-9049-8DD6-41E8202E5318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1B7081-C68A-A745-B929-8F77AE3BD8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3336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B7081-C68A-A745-B929-8F77AE3BD82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930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957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647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4876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0519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549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4733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254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4945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659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5574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7354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ECC84-30B3-8A48-B67B-3E01389CC050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9342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角丸四角形 5">
            <a:extLst>
              <a:ext uri="{FF2B5EF4-FFF2-40B4-BE49-F238E27FC236}">
                <a16:creationId xmlns:a16="http://schemas.microsoft.com/office/drawing/2014/main" id="{D3B24E13-38F5-3640-90CC-C2CA14F05197}"/>
              </a:ext>
            </a:extLst>
          </p:cNvPr>
          <p:cNvSpPr/>
          <p:nvPr/>
        </p:nvSpPr>
        <p:spPr>
          <a:xfrm>
            <a:off x="742543" y="649471"/>
            <a:ext cx="8330227" cy="681509"/>
          </a:xfrm>
          <a:prstGeom prst="roundRect">
            <a:avLst>
              <a:gd name="adj" fmla="val 50000"/>
            </a:avLst>
          </a:prstGeom>
          <a:solidFill>
            <a:srgbClr val="ED7D31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E96385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52CC281-E433-AE4B-845C-A23E30EE7A15}"/>
              </a:ext>
            </a:extLst>
          </p:cNvPr>
          <p:cNvSpPr txBox="1"/>
          <p:nvPr/>
        </p:nvSpPr>
        <p:spPr>
          <a:xfrm>
            <a:off x="2421261" y="727163"/>
            <a:ext cx="49904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spc="-150">
                <a:solidFill>
                  <a:schemeClr val="bg1"/>
                </a:solidFill>
              </a:rPr>
              <a:t>診療時間変更のお知らせ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E5043C3F-0DB8-CB4F-8D22-70F273E808BE}"/>
              </a:ext>
            </a:extLst>
          </p:cNvPr>
          <p:cNvSpPr txBox="1"/>
          <p:nvPr/>
        </p:nvSpPr>
        <p:spPr>
          <a:xfrm>
            <a:off x="631109" y="1709834"/>
            <a:ext cx="863114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500" b="1">
                <a:solidFill>
                  <a:schemeClr val="tx1">
                    <a:lumMod val="85000"/>
                    <a:lumOff val="15000"/>
                  </a:schemeClr>
                </a:solidFill>
              </a:rPr>
              <a:t>下記の通り、一部の診療時間を拡大・変更いたしました。</a:t>
            </a:r>
            <a:endParaRPr kumimoji="1" lang="ja-JP" altLang="en-US" sz="25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4B27ACE2-6EC2-3E42-8FE0-8E0818F047A7}"/>
              </a:ext>
            </a:extLst>
          </p:cNvPr>
          <p:cNvCxnSpPr>
            <a:cxnSpLocks/>
          </p:cNvCxnSpPr>
          <p:nvPr/>
        </p:nvCxnSpPr>
        <p:spPr>
          <a:xfrm>
            <a:off x="3642981" y="2170610"/>
            <a:ext cx="5266241" cy="0"/>
          </a:xfrm>
          <a:prstGeom prst="line">
            <a:avLst/>
          </a:prstGeom>
          <a:ln w="63500">
            <a:solidFill>
              <a:srgbClr val="FD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表 18">
            <a:extLst>
              <a:ext uri="{FF2B5EF4-FFF2-40B4-BE49-F238E27FC236}">
                <a16:creationId xmlns:a16="http://schemas.microsoft.com/office/drawing/2014/main" id="{C92BDF61-D584-044C-81DD-83BF13A13A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010707"/>
              </p:ext>
            </p:extLst>
          </p:nvPr>
        </p:nvGraphicFramePr>
        <p:xfrm>
          <a:off x="739775" y="2452000"/>
          <a:ext cx="8316913" cy="272212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78711">
                  <a:extLst>
                    <a:ext uri="{9D8B030D-6E8A-4147-A177-3AD203B41FA5}">
                      <a16:colId xmlns:a16="http://schemas.microsoft.com/office/drawing/2014/main" val="4062418428"/>
                    </a:ext>
                  </a:extLst>
                </a:gridCol>
                <a:gridCol w="870057">
                  <a:extLst>
                    <a:ext uri="{9D8B030D-6E8A-4147-A177-3AD203B41FA5}">
                      <a16:colId xmlns:a16="http://schemas.microsoft.com/office/drawing/2014/main" val="2470870722"/>
                    </a:ext>
                  </a:extLst>
                </a:gridCol>
                <a:gridCol w="870057">
                  <a:extLst>
                    <a:ext uri="{9D8B030D-6E8A-4147-A177-3AD203B41FA5}">
                      <a16:colId xmlns:a16="http://schemas.microsoft.com/office/drawing/2014/main" val="2431566680"/>
                    </a:ext>
                  </a:extLst>
                </a:gridCol>
                <a:gridCol w="870057">
                  <a:extLst>
                    <a:ext uri="{9D8B030D-6E8A-4147-A177-3AD203B41FA5}">
                      <a16:colId xmlns:a16="http://schemas.microsoft.com/office/drawing/2014/main" val="78285063"/>
                    </a:ext>
                  </a:extLst>
                </a:gridCol>
                <a:gridCol w="870057">
                  <a:extLst>
                    <a:ext uri="{9D8B030D-6E8A-4147-A177-3AD203B41FA5}">
                      <a16:colId xmlns:a16="http://schemas.microsoft.com/office/drawing/2014/main" val="2951244925"/>
                    </a:ext>
                  </a:extLst>
                </a:gridCol>
                <a:gridCol w="870057">
                  <a:extLst>
                    <a:ext uri="{9D8B030D-6E8A-4147-A177-3AD203B41FA5}">
                      <a16:colId xmlns:a16="http://schemas.microsoft.com/office/drawing/2014/main" val="4072197661"/>
                    </a:ext>
                  </a:extLst>
                </a:gridCol>
                <a:gridCol w="870057">
                  <a:extLst>
                    <a:ext uri="{9D8B030D-6E8A-4147-A177-3AD203B41FA5}">
                      <a16:colId xmlns:a16="http://schemas.microsoft.com/office/drawing/2014/main" val="2229453944"/>
                    </a:ext>
                  </a:extLst>
                </a:gridCol>
                <a:gridCol w="1117860">
                  <a:extLst>
                    <a:ext uri="{9D8B030D-6E8A-4147-A177-3AD203B41FA5}">
                      <a16:colId xmlns:a16="http://schemas.microsoft.com/office/drawing/2014/main" val="3934660053"/>
                    </a:ext>
                  </a:extLst>
                </a:gridCol>
              </a:tblGrid>
              <a:tr h="7978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/>
                        <a:t>診療時間</a:t>
                      </a:r>
                      <a:endParaRPr kumimoji="1" lang="ja-JP" altLang="en-US" sz="2400" dirty="0"/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/>
                        <a:t>月</a:t>
                      </a:r>
                      <a:endParaRPr kumimoji="1" lang="ja-JP" altLang="en-US" sz="2400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/>
                        <a:t>火</a:t>
                      </a:r>
                      <a:endParaRPr kumimoji="1" lang="ja-JP" altLang="en-US" sz="2400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/>
                        <a:t>水</a:t>
                      </a:r>
                      <a:endParaRPr kumimoji="1" lang="ja-JP" altLang="en-US" sz="2400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/>
                        <a:t>木</a:t>
                      </a:r>
                      <a:endParaRPr kumimoji="1" lang="ja-JP" altLang="en-US" sz="2400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/>
                        <a:t>金</a:t>
                      </a:r>
                      <a:endParaRPr kumimoji="1" lang="ja-JP" altLang="en-US" sz="2400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/>
                        <a:t>土</a:t>
                      </a:r>
                      <a:endParaRPr kumimoji="1" lang="ja-JP" altLang="en-US" sz="2400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/>
                        <a:t>日･祝</a:t>
                      </a:r>
                      <a:endParaRPr kumimoji="1" lang="ja-JP" altLang="en-US" sz="2400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622127"/>
                  </a:ext>
                </a:extLst>
              </a:tr>
              <a:tr h="96215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/>
                        <a:t>9:00〜12:00</a:t>
                      </a:r>
                      <a:endParaRPr kumimoji="1" lang="ja-JP" altLang="en-US" sz="2400" b="1" dirty="0"/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200" dirty="0">
                        <a:latin typeface="A-OTF Futo Go B101 Pr5" panose="020B0500000000000000" pitchFamily="34" charset="-128"/>
                        <a:ea typeface="A-OTF Futo Go B101 Pr5" panose="020B0500000000000000" pitchFamily="34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+mn-ea"/>
                        <a:ea typeface="A-OTF Futo Go B101 Pr5" panose="020B0500000000000000" pitchFamily="34" charset="-128"/>
                      </a:endParaRPr>
                    </a:p>
                    <a:p>
                      <a:pPr algn="ctr"/>
                      <a:endParaRPr kumimoji="1" lang="en-US" altLang="ja-JP" sz="1200" dirty="0">
                        <a:latin typeface="A-OTF Futo Go B101 Pr5" panose="020B0500000000000000" pitchFamily="34" charset="-128"/>
                        <a:ea typeface="A-OTF Futo Go B101 Pr5" panose="020B0500000000000000" pitchFamily="34" charset="-128"/>
                      </a:endParaRPr>
                    </a:p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6864928"/>
                  </a:ext>
                </a:extLst>
              </a:tr>
              <a:tr h="96215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/>
                        <a:t>14:00〜19:00</a:t>
                      </a:r>
                      <a:endParaRPr kumimoji="1" lang="ja-JP" altLang="en-US" sz="2400" b="1" dirty="0"/>
                    </a:p>
                  </a:txBody>
                  <a:tcPr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3375441"/>
                  </a:ext>
                </a:extLst>
              </a:tr>
            </a:tbl>
          </a:graphicData>
        </a:graphic>
      </p:graphicFrame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AE54671-316C-B940-9FCB-D9D234C0AB7F}"/>
              </a:ext>
            </a:extLst>
          </p:cNvPr>
          <p:cNvSpPr/>
          <p:nvPr/>
        </p:nvSpPr>
        <p:spPr>
          <a:xfrm>
            <a:off x="739774" y="5304865"/>
            <a:ext cx="83329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b="1" dirty="0">
                <a:solidFill>
                  <a:srgbClr val="333333"/>
                </a:solidFill>
              </a:rPr>
              <a:t>※</a:t>
            </a:r>
            <a:r>
              <a:rPr lang="ja-JP" altLang="en-US" b="1">
                <a:solidFill>
                  <a:srgbClr val="333333"/>
                </a:solidFill>
              </a:rPr>
              <a:t> </a:t>
            </a:r>
            <a:r>
              <a:rPr lang="ja-JP" altLang="en-US" b="1">
                <a:solidFill>
                  <a:srgbClr val="ED7D31"/>
                </a:solidFill>
              </a:rPr>
              <a:t>▲</a:t>
            </a:r>
            <a:r>
              <a:rPr lang="en-US" altLang="ja-JP" b="1" dirty="0">
                <a:solidFill>
                  <a:srgbClr val="333333"/>
                </a:solidFill>
              </a:rPr>
              <a:t>  </a:t>
            </a:r>
            <a:r>
              <a:rPr lang="ja-JP" altLang="en-US" b="1">
                <a:solidFill>
                  <a:srgbClr val="333333"/>
                </a:solidFill>
              </a:rPr>
              <a:t>土曜の午前は </a:t>
            </a:r>
            <a:r>
              <a:rPr lang="en-US" altLang="ja-JP" b="1" dirty="0">
                <a:solidFill>
                  <a:srgbClr val="333333"/>
                </a:solidFill>
              </a:rPr>
              <a:t>AM9:30〜13:00 </a:t>
            </a:r>
            <a:r>
              <a:rPr lang="ja-JP" altLang="en-US" b="1">
                <a:solidFill>
                  <a:srgbClr val="333333"/>
                </a:solidFill>
              </a:rPr>
              <a:t>の診療です。</a:t>
            </a:r>
            <a:endParaRPr lang="en-US" altLang="ja-JP" b="1" dirty="0">
              <a:solidFill>
                <a:srgbClr val="333333"/>
              </a:solidFill>
            </a:endParaRPr>
          </a:p>
        </p:txBody>
      </p:sp>
      <p:pic>
        <p:nvPicPr>
          <p:cNvPr id="70" name="図 69">
            <a:extLst>
              <a:ext uri="{FF2B5EF4-FFF2-40B4-BE49-F238E27FC236}">
                <a16:creationId xmlns:a16="http://schemas.microsoft.com/office/drawing/2014/main" id="{AD797A28-9146-A84C-8499-56B8BB5A9B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8735" y="6050361"/>
            <a:ext cx="1710450" cy="461124"/>
          </a:xfrm>
          <a:prstGeom prst="rect">
            <a:avLst/>
          </a:prstGeom>
        </p:spPr>
      </p:pic>
      <p:sp>
        <p:nvSpPr>
          <p:cNvPr id="128" name="円/楕円 127">
            <a:extLst>
              <a:ext uri="{FF2B5EF4-FFF2-40B4-BE49-F238E27FC236}">
                <a16:creationId xmlns:a16="http://schemas.microsoft.com/office/drawing/2014/main" id="{55E4FB70-07F4-CF4A-88B6-720E71125C25}"/>
              </a:ext>
            </a:extLst>
          </p:cNvPr>
          <p:cNvSpPr/>
          <p:nvPr/>
        </p:nvSpPr>
        <p:spPr>
          <a:xfrm>
            <a:off x="2954793" y="3561877"/>
            <a:ext cx="406338" cy="406338"/>
          </a:xfrm>
          <a:prstGeom prst="ellipse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2"/>
              </a:solidFill>
            </a:endParaRPr>
          </a:p>
        </p:txBody>
      </p:sp>
      <p:sp>
        <p:nvSpPr>
          <p:cNvPr id="130" name="円/楕円 129">
            <a:extLst>
              <a:ext uri="{FF2B5EF4-FFF2-40B4-BE49-F238E27FC236}">
                <a16:creationId xmlns:a16="http://schemas.microsoft.com/office/drawing/2014/main" id="{932ED7D7-FB9C-624B-84E6-B2423DF97A7E}"/>
              </a:ext>
            </a:extLst>
          </p:cNvPr>
          <p:cNvSpPr/>
          <p:nvPr/>
        </p:nvSpPr>
        <p:spPr>
          <a:xfrm>
            <a:off x="3807409" y="3561877"/>
            <a:ext cx="406338" cy="406338"/>
          </a:xfrm>
          <a:prstGeom prst="ellipse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2"/>
              </a:solidFill>
            </a:endParaRPr>
          </a:p>
        </p:txBody>
      </p:sp>
      <p:sp>
        <p:nvSpPr>
          <p:cNvPr id="133" name="円/楕円 132">
            <a:extLst>
              <a:ext uri="{FF2B5EF4-FFF2-40B4-BE49-F238E27FC236}">
                <a16:creationId xmlns:a16="http://schemas.microsoft.com/office/drawing/2014/main" id="{30A7E92F-0E9C-9848-9F69-A8337795011C}"/>
              </a:ext>
            </a:extLst>
          </p:cNvPr>
          <p:cNvSpPr/>
          <p:nvPr/>
        </p:nvSpPr>
        <p:spPr>
          <a:xfrm>
            <a:off x="5562068" y="3561877"/>
            <a:ext cx="406338" cy="406338"/>
          </a:xfrm>
          <a:prstGeom prst="ellipse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2"/>
              </a:solidFill>
            </a:endParaRPr>
          </a:p>
        </p:txBody>
      </p:sp>
      <p:sp>
        <p:nvSpPr>
          <p:cNvPr id="134" name="円/楕円 133">
            <a:extLst>
              <a:ext uri="{FF2B5EF4-FFF2-40B4-BE49-F238E27FC236}">
                <a16:creationId xmlns:a16="http://schemas.microsoft.com/office/drawing/2014/main" id="{C35C03DA-AF8D-4640-A614-6E844DA31551}"/>
              </a:ext>
            </a:extLst>
          </p:cNvPr>
          <p:cNvSpPr/>
          <p:nvPr/>
        </p:nvSpPr>
        <p:spPr>
          <a:xfrm>
            <a:off x="6414685" y="3561877"/>
            <a:ext cx="406338" cy="406338"/>
          </a:xfrm>
          <a:prstGeom prst="ellipse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2"/>
              </a:solidFill>
            </a:endParaRPr>
          </a:p>
        </p:txBody>
      </p:sp>
      <p:sp>
        <p:nvSpPr>
          <p:cNvPr id="136" name="円/楕円 135">
            <a:extLst>
              <a:ext uri="{FF2B5EF4-FFF2-40B4-BE49-F238E27FC236}">
                <a16:creationId xmlns:a16="http://schemas.microsoft.com/office/drawing/2014/main" id="{D6EB6120-6014-A04E-9A27-DD20E44B1427}"/>
              </a:ext>
            </a:extLst>
          </p:cNvPr>
          <p:cNvSpPr/>
          <p:nvPr/>
        </p:nvSpPr>
        <p:spPr>
          <a:xfrm>
            <a:off x="2954793" y="4500990"/>
            <a:ext cx="406338" cy="406338"/>
          </a:xfrm>
          <a:prstGeom prst="ellipse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2"/>
              </a:solidFill>
            </a:endParaRPr>
          </a:p>
        </p:txBody>
      </p:sp>
      <p:sp>
        <p:nvSpPr>
          <p:cNvPr id="137" name="円/楕円 136">
            <a:extLst>
              <a:ext uri="{FF2B5EF4-FFF2-40B4-BE49-F238E27FC236}">
                <a16:creationId xmlns:a16="http://schemas.microsoft.com/office/drawing/2014/main" id="{0202298B-932E-7F45-B447-A1A6F41047F6}"/>
              </a:ext>
            </a:extLst>
          </p:cNvPr>
          <p:cNvSpPr/>
          <p:nvPr/>
        </p:nvSpPr>
        <p:spPr>
          <a:xfrm>
            <a:off x="3807409" y="4500990"/>
            <a:ext cx="406338" cy="406338"/>
          </a:xfrm>
          <a:prstGeom prst="ellipse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2"/>
              </a:solidFill>
            </a:endParaRPr>
          </a:p>
        </p:txBody>
      </p:sp>
      <p:sp>
        <p:nvSpPr>
          <p:cNvPr id="139" name="円/楕円 138">
            <a:extLst>
              <a:ext uri="{FF2B5EF4-FFF2-40B4-BE49-F238E27FC236}">
                <a16:creationId xmlns:a16="http://schemas.microsoft.com/office/drawing/2014/main" id="{6DC648B9-E1F6-4F45-A482-02F4C54E465E}"/>
              </a:ext>
            </a:extLst>
          </p:cNvPr>
          <p:cNvSpPr/>
          <p:nvPr/>
        </p:nvSpPr>
        <p:spPr>
          <a:xfrm>
            <a:off x="5562068" y="4500990"/>
            <a:ext cx="406338" cy="406338"/>
          </a:xfrm>
          <a:prstGeom prst="ellipse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2"/>
              </a:solidFill>
            </a:endParaRPr>
          </a:p>
        </p:txBody>
      </p:sp>
      <p:sp>
        <p:nvSpPr>
          <p:cNvPr id="140" name="円/楕円 139">
            <a:extLst>
              <a:ext uri="{FF2B5EF4-FFF2-40B4-BE49-F238E27FC236}">
                <a16:creationId xmlns:a16="http://schemas.microsoft.com/office/drawing/2014/main" id="{5F57A1EB-6CEC-534D-BDB6-B93EFA4867D5}"/>
              </a:ext>
            </a:extLst>
          </p:cNvPr>
          <p:cNvSpPr/>
          <p:nvPr/>
        </p:nvSpPr>
        <p:spPr>
          <a:xfrm>
            <a:off x="6414685" y="4500990"/>
            <a:ext cx="406338" cy="406338"/>
          </a:xfrm>
          <a:prstGeom prst="ellipse">
            <a:avLst/>
          </a:prstGeom>
          <a:noFill/>
          <a:ln w="571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2"/>
              </a:solidFill>
            </a:endParaRPr>
          </a:p>
        </p:txBody>
      </p:sp>
      <p:grpSp>
        <p:nvGrpSpPr>
          <p:cNvPr id="143" name="グループ化 142">
            <a:extLst>
              <a:ext uri="{FF2B5EF4-FFF2-40B4-BE49-F238E27FC236}">
                <a16:creationId xmlns:a16="http://schemas.microsoft.com/office/drawing/2014/main" id="{936EDB24-57E9-6F4A-B652-2405097E3658}"/>
              </a:ext>
            </a:extLst>
          </p:cNvPr>
          <p:cNvGrpSpPr/>
          <p:nvPr/>
        </p:nvGrpSpPr>
        <p:grpSpPr>
          <a:xfrm>
            <a:off x="4715912" y="3580192"/>
            <a:ext cx="401867" cy="391599"/>
            <a:chOff x="1541565" y="102415"/>
            <a:chExt cx="384839" cy="375006"/>
          </a:xfrm>
        </p:grpSpPr>
        <p:cxnSp>
          <p:nvCxnSpPr>
            <p:cNvPr id="145" name="直線コネクタ 144">
              <a:extLst>
                <a:ext uri="{FF2B5EF4-FFF2-40B4-BE49-F238E27FC236}">
                  <a16:creationId xmlns:a16="http://schemas.microsoft.com/office/drawing/2014/main" id="{1470A1DA-8B0A-1148-BCE0-C42192AFAB4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51398" y="102415"/>
              <a:ext cx="375006" cy="375006"/>
            </a:xfrm>
            <a:prstGeom prst="line">
              <a:avLst/>
            </a:prstGeom>
            <a:ln w="571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直線コネクタ 145">
              <a:extLst>
                <a:ext uri="{FF2B5EF4-FFF2-40B4-BE49-F238E27FC236}">
                  <a16:creationId xmlns:a16="http://schemas.microsoft.com/office/drawing/2014/main" id="{D8C78C82-B403-504C-8814-6A34A54BDBE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541565" y="102415"/>
              <a:ext cx="383274" cy="371254"/>
            </a:xfrm>
            <a:prstGeom prst="line">
              <a:avLst/>
            </a:prstGeom>
            <a:ln w="571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7" name="グループ化 146">
            <a:extLst>
              <a:ext uri="{FF2B5EF4-FFF2-40B4-BE49-F238E27FC236}">
                <a16:creationId xmlns:a16="http://schemas.microsoft.com/office/drawing/2014/main" id="{2719CEE8-AD80-0D47-B2F6-2EE9255CD042}"/>
              </a:ext>
            </a:extLst>
          </p:cNvPr>
          <p:cNvGrpSpPr/>
          <p:nvPr/>
        </p:nvGrpSpPr>
        <p:grpSpPr>
          <a:xfrm>
            <a:off x="4715912" y="4519305"/>
            <a:ext cx="401867" cy="391599"/>
            <a:chOff x="1541565" y="102415"/>
            <a:chExt cx="384839" cy="375006"/>
          </a:xfrm>
        </p:grpSpPr>
        <p:cxnSp>
          <p:nvCxnSpPr>
            <p:cNvPr id="156" name="直線コネクタ 155">
              <a:extLst>
                <a:ext uri="{FF2B5EF4-FFF2-40B4-BE49-F238E27FC236}">
                  <a16:creationId xmlns:a16="http://schemas.microsoft.com/office/drawing/2014/main" id="{1F32BF16-5724-4841-9154-0A830FA9C4C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51398" y="102415"/>
              <a:ext cx="375006" cy="375006"/>
            </a:xfrm>
            <a:prstGeom prst="line">
              <a:avLst/>
            </a:prstGeom>
            <a:ln w="571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直線コネクタ 198">
              <a:extLst>
                <a:ext uri="{FF2B5EF4-FFF2-40B4-BE49-F238E27FC236}">
                  <a16:creationId xmlns:a16="http://schemas.microsoft.com/office/drawing/2014/main" id="{74C5FA62-1556-B546-AA98-CA1E4A62398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541565" y="102415"/>
              <a:ext cx="383274" cy="371254"/>
            </a:xfrm>
            <a:prstGeom prst="line">
              <a:avLst/>
            </a:prstGeom>
            <a:ln w="571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0" name="グループ化 199">
            <a:extLst>
              <a:ext uri="{FF2B5EF4-FFF2-40B4-BE49-F238E27FC236}">
                <a16:creationId xmlns:a16="http://schemas.microsoft.com/office/drawing/2014/main" id="{3CD2B594-1781-DB48-BF0A-2B7FE88125A3}"/>
              </a:ext>
            </a:extLst>
          </p:cNvPr>
          <p:cNvGrpSpPr/>
          <p:nvPr/>
        </p:nvGrpSpPr>
        <p:grpSpPr>
          <a:xfrm>
            <a:off x="8299371" y="3580192"/>
            <a:ext cx="401867" cy="391599"/>
            <a:chOff x="1541565" y="102415"/>
            <a:chExt cx="384839" cy="375006"/>
          </a:xfrm>
        </p:grpSpPr>
        <p:cxnSp>
          <p:nvCxnSpPr>
            <p:cNvPr id="201" name="直線コネクタ 200">
              <a:extLst>
                <a:ext uri="{FF2B5EF4-FFF2-40B4-BE49-F238E27FC236}">
                  <a16:creationId xmlns:a16="http://schemas.microsoft.com/office/drawing/2014/main" id="{0AE57166-FDEB-A443-8364-7259E5C9882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51398" y="102415"/>
              <a:ext cx="375006" cy="375006"/>
            </a:xfrm>
            <a:prstGeom prst="line">
              <a:avLst/>
            </a:prstGeom>
            <a:ln w="571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直線コネクタ 201">
              <a:extLst>
                <a:ext uri="{FF2B5EF4-FFF2-40B4-BE49-F238E27FC236}">
                  <a16:creationId xmlns:a16="http://schemas.microsoft.com/office/drawing/2014/main" id="{7EA9F1D5-5F87-0F4D-9089-F0CD6D33885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541565" y="102415"/>
              <a:ext cx="383274" cy="371254"/>
            </a:xfrm>
            <a:prstGeom prst="line">
              <a:avLst/>
            </a:prstGeom>
            <a:ln w="571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3" name="グループ化 202">
            <a:extLst>
              <a:ext uri="{FF2B5EF4-FFF2-40B4-BE49-F238E27FC236}">
                <a16:creationId xmlns:a16="http://schemas.microsoft.com/office/drawing/2014/main" id="{D9698591-CEF3-CC43-AB6C-8E39D442BB4C}"/>
              </a:ext>
            </a:extLst>
          </p:cNvPr>
          <p:cNvGrpSpPr/>
          <p:nvPr/>
        </p:nvGrpSpPr>
        <p:grpSpPr>
          <a:xfrm>
            <a:off x="8299371" y="4519305"/>
            <a:ext cx="401867" cy="391599"/>
            <a:chOff x="1541565" y="102415"/>
            <a:chExt cx="384839" cy="375006"/>
          </a:xfrm>
        </p:grpSpPr>
        <p:cxnSp>
          <p:nvCxnSpPr>
            <p:cNvPr id="204" name="直線コネクタ 203">
              <a:extLst>
                <a:ext uri="{FF2B5EF4-FFF2-40B4-BE49-F238E27FC236}">
                  <a16:creationId xmlns:a16="http://schemas.microsoft.com/office/drawing/2014/main" id="{E95FFAD1-139F-3B47-8E26-36CE5B985CE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51398" y="102415"/>
              <a:ext cx="375006" cy="375006"/>
            </a:xfrm>
            <a:prstGeom prst="line">
              <a:avLst/>
            </a:prstGeom>
            <a:ln w="571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直線コネクタ 204">
              <a:extLst>
                <a:ext uri="{FF2B5EF4-FFF2-40B4-BE49-F238E27FC236}">
                  <a16:creationId xmlns:a16="http://schemas.microsoft.com/office/drawing/2014/main" id="{9DF60FC0-12A6-4B44-BEF4-FEED33988FB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541565" y="102415"/>
              <a:ext cx="383274" cy="371254"/>
            </a:xfrm>
            <a:prstGeom prst="line">
              <a:avLst/>
            </a:prstGeom>
            <a:ln w="571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7" name="三角形 206">
            <a:extLst>
              <a:ext uri="{FF2B5EF4-FFF2-40B4-BE49-F238E27FC236}">
                <a16:creationId xmlns:a16="http://schemas.microsoft.com/office/drawing/2014/main" id="{DC77CEF8-C8B4-0542-90E8-7CE1AA7FF34C}"/>
              </a:ext>
            </a:extLst>
          </p:cNvPr>
          <p:cNvSpPr/>
          <p:nvPr/>
        </p:nvSpPr>
        <p:spPr>
          <a:xfrm>
            <a:off x="7304374" y="3580192"/>
            <a:ext cx="431050" cy="371595"/>
          </a:xfrm>
          <a:prstGeom prst="triangle">
            <a:avLst/>
          </a:prstGeom>
          <a:noFill/>
          <a:ln w="50800">
            <a:solidFill>
              <a:srgbClr val="F9B62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57B2F9"/>
              </a:solidFill>
            </a:endParaRPr>
          </a:p>
        </p:txBody>
      </p:sp>
      <p:grpSp>
        <p:nvGrpSpPr>
          <p:cNvPr id="209" name="グループ化 208">
            <a:extLst>
              <a:ext uri="{FF2B5EF4-FFF2-40B4-BE49-F238E27FC236}">
                <a16:creationId xmlns:a16="http://schemas.microsoft.com/office/drawing/2014/main" id="{9FFCE39F-92F6-6243-913F-98D22CE9640B}"/>
              </a:ext>
            </a:extLst>
          </p:cNvPr>
          <p:cNvGrpSpPr/>
          <p:nvPr/>
        </p:nvGrpSpPr>
        <p:grpSpPr>
          <a:xfrm>
            <a:off x="7310831" y="4519305"/>
            <a:ext cx="401867" cy="391599"/>
            <a:chOff x="1541565" y="102415"/>
            <a:chExt cx="384839" cy="375006"/>
          </a:xfrm>
        </p:grpSpPr>
        <p:cxnSp>
          <p:nvCxnSpPr>
            <p:cNvPr id="210" name="直線コネクタ 209">
              <a:extLst>
                <a:ext uri="{FF2B5EF4-FFF2-40B4-BE49-F238E27FC236}">
                  <a16:creationId xmlns:a16="http://schemas.microsoft.com/office/drawing/2014/main" id="{E41B7456-8A05-EC44-8D94-C94734799B0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51398" y="102415"/>
              <a:ext cx="375006" cy="375006"/>
            </a:xfrm>
            <a:prstGeom prst="line">
              <a:avLst/>
            </a:prstGeom>
            <a:ln w="571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直線コネクタ 210">
              <a:extLst>
                <a:ext uri="{FF2B5EF4-FFF2-40B4-BE49-F238E27FC236}">
                  <a16:creationId xmlns:a16="http://schemas.microsoft.com/office/drawing/2014/main" id="{C7E63EA7-3C52-DE44-946E-EDAA76BC6C3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541565" y="102415"/>
              <a:ext cx="383274" cy="371254"/>
            </a:xfrm>
            <a:prstGeom prst="line">
              <a:avLst/>
            </a:prstGeom>
            <a:ln w="5715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29429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</TotalTime>
  <Words>44</Words>
  <Application>Microsoft Macintosh PowerPoint</Application>
  <PresentationFormat>A4 210 x 297 mm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A-OTF Futo Go B101 Pr5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まる 名古屋</dc:creator>
  <cp:lastModifiedBy>まる 名古屋</cp:lastModifiedBy>
  <cp:revision>61</cp:revision>
  <cp:lastPrinted>2020-09-15T07:05:39Z</cp:lastPrinted>
  <dcterms:created xsi:type="dcterms:W3CDTF">2020-04-23T05:34:47Z</dcterms:created>
  <dcterms:modified xsi:type="dcterms:W3CDTF">2020-09-17T07:28:44Z</dcterms:modified>
</cp:coreProperties>
</file>