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171" d="100"/>
          <a:sy n="171" d="100"/>
        </p:scale>
        <p:origin x="1032" y="-776"/>
      </p:cViewPr>
      <p:guideLst>
        <p:guide orient="horz" pos="2999"/>
        <p:guide pos="3097"/>
        <p:guide pos="693"/>
        <p:guide pos="55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>
            <a:extLst>
              <a:ext uri="{FF2B5EF4-FFF2-40B4-BE49-F238E27FC236}">
                <a16:creationId xmlns:a16="http://schemas.microsoft.com/office/drawing/2014/main" id="{87814BE7-933B-8E42-9803-5AB7F319766B}"/>
              </a:ext>
            </a:extLst>
          </p:cNvPr>
          <p:cNvSpPr/>
          <p:nvPr/>
        </p:nvSpPr>
        <p:spPr>
          <a:xfrm>
            <a:off x="5656375" y="3577325"/>
            <a:ext cx="1053353" cy="1053353"/>
          </a:xfrm>
          <a:prstGeom prst="ellipse">
            <a:avLst/>
          </a:prstGeom>
          <a:solidFill>
            <a:srgbClr val="FFA533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55E7464B-3D55-1C4F-A957-4D1907F6D2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130" r="50000"/>
          <a:stretch/>
        </p:blipFill>
        <p:spPr>
          <a:xfrm>
            <a:off x="5377762" y="3761743"/>
            <a:ext cx="1132846" cy="156906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E7B1C42-F3E8-2642-90F3-6048A8FEF6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0636"/>
          <a:stretch/>
        </p:blipFill>
        <p:spPr>
          <a:xfrm>
            <a:off x="6140814" y="2913530"/>
            <a:ext cx="2843396" cy="2829636"/>
          </a:xfrm>
          <a:prstGeom prst="rect">
            <a:avLst/>
          </a:prstGeom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50744DC-408A-B34A-B5C9-E44FE8ACE20E}"/>
              </a:ext>
            </a:extLst>
          </p:cNvPr>
          <p:cNvCxnSpPr>
            <a:cxnSpLocks/>
          </p:cNvCxnSpPr>
          <p:nvPr/>
        </p:nvCxnSpPr>
        <p:spPr>
          <a:xfrm flipH="1">
            <a:off x="6640978" y="3729267"/>
            <a:ext cx="1756184" cy="1686963"/>
          </a:xfrm>
          <a:prstGeom prst="line">
            <a:avLst/>
          </a:prstGeom>
          <a:ln w="762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086266" y="477421"/>
            <a:ext cx="7638833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966486" y="574215"/>
            <a:ext cx="7912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150">
                <a:solidFill>
                  <a:schemeClr val="bg1"/>
                </a:solidFill>
              </a:rPr>
              <a:t>ウォーターサーバーは撤去しております</a:t>
            </a:r>
            <a:endParaRPr kumimoji="1" lang="ja-JP" altLang="en-US" sz="3200" b="1" spc="-15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A26538-3343-454B-8A77-B47A791C73F5}"/>
              </a:ext>
            </a:extLst>
          </p:cNvPr>
          <p:cNvSpPr txBox="1"/>
          <p:nvPr/>
        </p:nvSpPr>
        <p:spPr>
          <a:xfrm>
            <a:off x="1008228" y="1274510"/>
            <a:ext cx="8395124" cy="863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F875EF-A232-7E4E-BDD9-7FC0494D86CC}"/>
              </a:ext>
            </a:extLst>
          </p:cNvPr>
          <p:cNvSpPr/>
          <p:nvPr/>
        </p:nvSpPr>
        <p:spPr>
          <a:xfrm>
            <a:off x="917027" y="2121878"/>
            <a:ext cx="734047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spc="-150">
                <a:solidFill>
                  <a:schemeClr val="accent2"/>
                </a:solidFill>
              </a:rPr>
              <a:t>ウォーターサーバーは撤去</a:t>
            </a:r>
          </a:p>
          <a:p>
            <a:r>
              <a:rPr lang="ja-JP" altLang="en-US" sz="4800" b="1" spc="-150">
                <a:solidFill>
                  <a:schemeClr val="accent2"/>
                </a:solidFill>
              </a:rPr>
              <a:t>しております。</a:t>
            </a:r>
            <a:endParaRPr lang="en-US" altLang="ja-JP" sz="4800" b="1" spc="-150" dirty="0">
              <a:solidFill>
                <a:schemeClr val="accent2"/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1104422" y="4205075"/>
            <a:ext cx="3949372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9A6CF53-D1BD-7D46-95D4-89026F15453B}"/>
              </a:ext>
            </a:extLst>
          </p:cNvPr>
          <p:cNvCxnSpPr>
            <a:cxnSpLocks/>
          </p:cNvCxnSpPr>
          <p:nvPr/>
        </p:nvCxnSpPr>
        <p:spPr>
          <a:xfrm>
            <a:off x="1104422" y="4741165"/>
            <a:ext cx="3949372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1026766" y="3729267"/>
            <a:ext cx="4536284" cy="103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お水が必要な方は受付まで</a:t>
            </a:r>
          </a:p>
          <a:p>
            <a:pPr>
              <a:lnSpc>
                <a:spcPct val="150000"/>
              </a:lnSpc>
            </a:pPr>
            <a:r>
              <a:rPr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お気軽にお申し出下さい。</a:t>
            </a:r>
            <a:endParaRPr kumimoji="1" lang="ja-JP" altLang="en-US" sz="2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0EFDCB-A3A5-1F4C-A3DD-EDC19F191AB4}"/>
              </a:ext>
            </a:extLst>
          </p:cNvPr>
          <p:cNvSpPr txBox="1"/>
          <p:nvPr/>
        </p:nvSpPr>
        <p:spPr>
          <a:xfrm>
            <a:off x="2760370" y="4945569"/>
            <a:ext cx="22306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6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34</Words>
  <Application>Microsoft Macintosh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24</cp:revision>
  <cp:lastPrinted>2020-04-23T07:07:13Z</cp:lastPrinted>
  <dcterms:created xsi:type="dcterms:W3CDTF">2020-04-23T05:34:47Z</dcterms:created>
  <dcterms:modified xsi:type="dcterms:W3CDTF">2020-06-18T00:31:37Z</dcterms:modified>
</cp:coreProperties>
</file>