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716" userDrawn="1">
          <p15:clr>
            <a:srgbClr val="A4A3A4"/>
          </p15:clr>
        </p15:guide>
        <p15:guide id="4" pos="55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F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6"/>
  </p:normalViewPr>
  <p:slideViewPr>
    <p:cSldViewPr snapToGrid="0" snapToObjects="1" showGuides="1">
      <p:cViewPr>
        <p:scale>
          <a:sx n="83" d="100"/>
          <a:sy n="83" d="100"/>
        </p:scale>
        <p:origin x="-80" y="-8"/>
      </p:cViewPr>
      <p:guideLst>
        <p:guide orient="horz" pos="3339"/>
        <p:guide pos="3097"/>
        <p:guide pos="716"/>
        <p:guide pos="55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790831"/>
            <a:ext cx="9045146" cy="4942704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1410649" y="477421"/>
            <a:ext cx="7028407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1679795" y="548277"/>
            <a:ext cx="6507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spc="-150">
                <a:solidFill>
                  <a:schemeClr val="bg1"/>
                </a:solidFill>
              </a:rPr>
              <a:t>絵本</a:t>
            </a:r>
            <a:r>
              <a:rPr kumimoji="1" lang="ja-JP" altLang="en-US" sz="3200" b="1" spc="-300">
                <a:solidFill>
                  <a:schemeClr val="bg1"/>
                </a:solidFill>
              </a:rPr>
              <a:t>・</a:t>
            </a:r>
            <a:r>
              <a:rPr kumimoji="1" lang="ja-JP" altLang="en-US" sz="3200" b="1" spc="-150">
                <a:solidFill>
                  <a:schemeClr val="bg1"/>
                </a:solidFill>
              </a:rPr>
              <a:t>おもちゃは撤去しています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165CEC-933E-E445-9AE1-8897F644CF5A}"/>
              </a:ext>
            </a:extLst>
          </p:cNvPr>
          <p:cNvSpPr txBox="1"/>
          <p:nvPr/>
        </p:nvSpPr>
        <p:spPr>
          <a:xfrm>
            <a:off x="1051009" y="1369607"/>
            <a:ext cx="7747687" cy="821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5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新型コロナウイルスの感染対策として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078" y="5874037"/>
            <a:ext cx="2066134" cy="557014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ACE13C4-BBF8-4444-BAEA-822A368AD165}"/>
              </a:ext>
            </a:extLst>
          </p:cNvPr>
          <p:cNvSpPr/>
          <p:nvPr/>
        </p:nvSpPr>
        <p:spPr>
          <a:xfrm>
            <a:off x="5195876" y="4956019"/>
            <a:ext cx="195438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30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  <a:endParaRPr lang="ja-JP" altLang="en-US" sz="230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2ADE448-035B-444E-B262-29F6B669CF01}"/>
              </a:ext>
            </a:extLst>
          </p:cNvPr>
          <p:cNvSpPr/>
          <p:nvPr/>
        </p:nvSpPr>
        <p:spPr>
          <a:xfrm>
            <a:off x="1049541" y="3898634"/>
            <a:ext cx="45317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ご理解とご協力のほど、</a:t>
            </a:r>
            <a:endParaRPr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2400" b="1">
                <a:solidFill>
                  <a:schemeClr val="tx1">
                    <a:lumMod val="85000"/>
                    <a:lumOff val="15000"/>
                  </a:schemeClr>
                </a:solidFill>
              </a:rPr>
              <a:t>何卒よろしくお願いいたします。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9754685-1034-B346-B025-7EB0CFB53BF8}"/>
              </a:ext>
            </a:extLst>
          </p:cNvPr>
          <p:cNvSpPr/>
          <p:nvPr/>
        </p:nvSpPr>
        <p:spPr>
          <a:xfrm>
            <a:off x="1036963" y="2262929"/>
            <a:ext cx="614783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spc="-150">
                <a:solidFill>
                  <a:schemeClr val="accent2"/>
                </a:solidFill>
              </a:rPr>
              <a:t>絵本・おもちゃは撤去</a:t>
            </a:r>
            <a:endParaRPr lang="en-US" altLang="ja-JP" sz="4800" b="1" spc="-150" dirty="0">
              <a:solidFill>
                <a:schemeClr val="accent2"/>
              </a:solidFill>
            </a:endParaRPr>
          </a:p>
          <a:p>
            <a:r>
              <a:rPr lang="ja-JP" altLang="en-US" sz="4800" b="1" spc="-150">
                <a:solidFill>
                  <a:schemeClr val="accent2"/>
                </a:solidFill>
              </a:rPr>
              <a:t>しております。</a:t>
            </a:r>
            <a:endParaRPr lang="en-US" altLang="ja-JP" sz="4800" b="1" spc="-150" dirty="0">
              <a:solidFill>
                <a:schemeClr val="accent2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F39183F-F459-3343-8654-63DD27B9B2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50412">
            <a:off x="5586981" y="3078764"/>
            <a:ext cx="1674654" cy="1376937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1C674D9-90DE-3E4C-8308-C0A1F45DD9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4082" y="3868685"/>
            <a:ext cx="1044075" cy="790887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E97B7C5-3EF0-3749-BBC9-EE4ADEC152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4465" y="3575217"/>
            <a:ext cx="1794006" cy="1511449"/>
          </a:xfrm>
          <a:prstGeom prst="rect">
            <a:avLst/>
          </a:prstGeom>
        </p:spPr>
      </p:pic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0343818-08EA-8F40-B958-94C1BA6EF22B}"/>
              </a:ext>
            </a:extLst>
          </p:cNvPr>
          <p:cNvCxnSpPr>
            <a:cxnSpLocks/>
          </p:cNvCxnSpPr>
          <p:nvPr/>
        </p:nvCxnSpPr>
        <p:spPr>
          <a:xfrm flipH="1">
            <a:off x="5738097" y="3200328"/>
            <a:ext cx="1383842" cy="1075419"/>
          </a:xfrm>
          <a:prstGeom prst="line">
            <a:avLst/>
          </a:prstGeom>
          <a:ln w="762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A6A87D63-9CFC-0D49-8C67-E93F8DDAC23D}"/>
              </a:ext>
            </a:extLst>
          </p:cNvPr>
          <p:cNvCxnSpPr>
            <a:cxnSpLocks/>
          </p:cNvCxnSpPr>
          <p:nvPr/>
        </p:nvCxnSpPr>
        <p:spPr>
          <a:xfrm flipH="1">
            <a:off x="7256892" y="3756174"/>
            <a:ext cx="1543951" cy="1199845"/>
          </a:xfrm>
          <a:prstGeom prst="line">
            <a:avLst/>
          </a:prstGeom>
          <a:ln w="762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36</Words>
  <Application>Microsoft Macintosh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22</cp:revision>
  <dcterms:created xsi:type="dcterms:W3CDTF">2020-04-23T05:34:47Z</dcterms:created>
  <dcterms:modified xsi:type="dcterms:W3CDTF">2020-05-12T06:24:42Z</dcterms:modified>
</cp:coreProperties>
</file>