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39" userDrawn="1">
          <p15:clr>
            <a:srgbClr val="A4A3A4"/>
          </p15:clr>
        </p15:guide>
        <p15:guide id="2" pos="3097" userDrawn="1">
          <p15:clr>
            <a:srgbClr val="A4A3A4"/>
          </p15:clr>
        </p15:guide>
        <p15:guide id="3" pos="716" userDrawn="1">
          <p15:clr>
            <a:srgbClr val="A4A3A4"/>
          </p15:clr>
        </p15:guide>
        <p15:guide id="4" pos="554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7D31"/>
    <a:srgbClr val="FFA5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2903"/>
    <p:restoredTop sz="94556"/>
  </p:normalViewPr>
  <p:slideViewPr>
    <p:cSldViewPr snapToGrid="0" snapToObjects="1" showGuides="1">
      <p:cViewPr>
        <p:scale>
          <a:sx n="83" d="100"/>
          <a:sy n="83" d="100"/>
        </p:scale>
        <p:origin x="-80" y="-8"/>
      </p:cViewPr>
      <p:guideLst>
        <p:guide orient="horz" pos="3339"/>
        <p:guide pos="3097"/>
        <p:guide pos="716"/>
        <p:guide pos="554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8A8F2D-4E3D-9049-8DD6-41E8202E5318}" type="datetimeFigureOut">
              <a:rPr kumimoji="1" lang="ja-JP" altLang="en-US" smtClean="0"/>
              <a:t>2020/5/12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1B7081-C68A-A745-B929-8F77AE3BD8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3336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B7081-C68A-A745-B929-8F77AE3BD82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3930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CC84-30B3-8A48-B67B-3E01389CC050}" type="datetimeFigureOut">
              <a:rPr kumimoji="1" lang="ja-JP" altLang="en-US" smtClean="0"/>
              <a:t>2020/5/12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4C17E-1EC2-594B-BDBC-EA503C2B2A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9957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CC84-30B3-8A48-B67B-3E01389CC050}" type="datetimeFigureOut">
              <a:rPr kumimoji="1" lang="ja-JP" altLang="en-US" smtClean="0"/>
              <a:t>2020/5/12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4C17E-1EC2-594B-BDBC-EA503C2B2A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5647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CC84-30B3-8A48-B67B-3E01389CC050}" type="datetimeFigureOut">
              <a:rPr kumimoji="1" lang="ja-JP" altLang="en-US" smtClean="0"/>
              <a:t>2020/5/12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4C17E-1EC2-594B-BDBC-EA503C2B2A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4876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CC84-30B3-8A48-B67B-3E01389CC050}" type="datetimeFigureOut">
              <a:rPr kumimoji="1" lang="ja-JP" altLang="en-US" smtClean="0"/>
              <a:t>2020/5/12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4C17E-1EC2-594B-BDBC-EA503C2B2A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0519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CC84-30B3-8A48-B67B-3E01389CC050}" type="datetimeFigureOut">
              <a:rPr kumimoji="1" lang="ja-JP" altLang="en-US" smtClean="0"/>
              <a:t>2020/5/12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4C17E-1EC2-594B-BDBC-EA503C2B2A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1549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CC84-30B3-8A48-B67B-3E01389CC050}" type="datetimeFigureOut">
              <a:rPr kumimoji="1" lang="ja-JP" altLang="en-US" smtClean="0"/>
              <a:t>2020/5/12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4C17E-1EC2-594B-BDBC-EA503C2B2A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4733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CC84-30B3-8A48-B67B-3E01389CC050}" type="datetimeFigureOut">
              <a:rPr kumimoji="1" lang="ja-JP" altLang="en-US" smtClean="0"/>
              <a:t>2020/5/12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4C17E-1EC2-594B-BDBC-EA503C2B2A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4254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CC84-30B3-8A48-B67B-3E01389CC050}" type="datetimeFigureOut">
              <a:rPr kumimoji="1" lang="ja-JP" altLang="en-US" smtClean="0"/>
              <a:t>2020/5/12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4C17E-1EC2-594B-BDBC-EA503C2B2A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4945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CC84-30B3-8A48-B67B-3E01389CC050}" type="datetimeFigureOut">
              <a:rPr kumimoji="1" lang="ja-JP" altLang="en-US" smtClean="0"/>
              <a:t>2020/5/12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4C17E-1EC2-594B-BDBC-EA503C2B2A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5659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CC84-30B3-8A48-B67B-3E01389CC050}" type="datetimeFigureOut">
              <a:rPr kumimoji="1" lang="ja-JP" altLang="en-US" smtClean="0"/>
              <a:t>2020/5/12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4C17E-1EC2-594B-BDBC-EA503C2B2A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5574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CC84-30B3-8A48-B67B-3E01389CC050}" type="datetimeFigureOut">
              <a:rPr kumimoji="1" lang="ja-JP" altLang="en-US" smtClean="0"/>
              <a:t>2020/5/12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4C17E-1EC2-594B-BDBC-EA503C2B2A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7354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ECC84-30B3-8A48-B67B-3E01389CC050}" type="datetimeFigureOut">
              <a:rPr kumimoji="1" lang="ja-JP" altLang="en-US" smtClean="0"/>
              <a:t>2020/5/12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4C17E-1EC2-594B-BDBC-EA503C2B2A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9342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角丸四角形 9">
            <a:extLst>
              <a:ext uri="{FF2B5EF4-FFF2-40B4-BE49-F238E27FC236}">
                <a16:creationId xmlns:a16="http://schemas.microsoft.com/office/drawing/2014/main" id="{CD4AC5C0-4B89-164B-A11F-0AEDF8863FBD}"/>
              </a:ext>
            </a:extLst>
          </p:cNvPr>
          <p:cNvSpPr/>
          <p:nvPr/>
        </p:nvSpPr>
        <p:spPr>
          <a:xfrm>
            <a:off x="407772" y="790831"/>
            <a:ext cx="9045146" cy="4942704"/>
          </a:xfrm>
          <a:prstGeom prst="roundRect">
            <a:avLst>
              <a:gd name="adj" fmla="val 6715"/>
            </a:avLst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/>
              </a:solidFill>
            </a:endParaRPr>
          </a:p>
        </p:txBody>
      </p:sp>
      <p:sp>
        <p:nvSpPr>
          <p:cNvPr id="6" name="角丸四角形 5">
            <a:extLst>
              <a:ext uri="{FF2B5EF4-FFF2-40B4-BE49-F238E27FC236}">
                <a16:creationId xmlns:a16="http://schemas.microsoft.com/office/drawing/2014/main" id="{D3B24E13-38F5-3640-90CC-C2CA14F05197}"/>
              </a:ext>
            </a:extLst>
          </p:cNvPr>
          <p:cNvSpPr/>
          <p:nvPr/>
        </p:nvSpPr>
        <p:spPr>
          <a:xfrm>
            <a:off x="1410649" y="477421"/>
            <a:ext cx="7028407" cy="681509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52CC281-E433-AE4B-845C-A23E30EE7A15}"/>
              </a:ext>
            </a:extLst>
          </p:cNvPr>
          <p:cNvSpPr txBox="1"/>
          <p:nvPr/>
        </p:nvSpPr>
        <p:spPr>
          <a:xfrm>
            <a:off x="1679795" y="548277"/>
            <a:ext cx="65073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spc="-150">
                <a:solidFill>
                  <a:schemeClr val="bg1"/>
                </a:solidFill>
              </a:rPr>
              <a:t>絵本</a:t>
            </a:r>
            <a:r>
              <a:rPr kumimoji="1" lang="ja-JP" altLang="en-US" sz="3200" b="1" spc="-300">
                <a:solidFill>
                  <a:schemeClr val="bg1"/>
                </a:solidFill>
              </a:rPr>
              <a:t>・</a:t>
            </a:r>
            <a:r>
              <a:rPr kumimoji="1" lang="ja-JP" altLang="en-US" sz="3200" b="1" spc="-150">
                <a:solidFill>
                  <a:schemeClr val="bg1"/>
                </a:solidFill>
              </a:rPr>
              <a:t>おもちゃは撤去しています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F165CEC-933E-E445-9AE1-8897F644CF5A}"/>
              </a:ext>
            </a:extLst>
          </p:cNvPr>
          <p:cNvSpPr txBox="1"/>
          <p:nvPr/>
        </p:nvSpPr>
        <p:spPr>
          <a:xfrm>
            <a:off x="1051009" y="1369607"/>
            <a:ext cx="7747687" cy="821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3500" b="1">
                <a:solidFill>
                  <a:schemeClr val="tx1">
                    <a:lumMod val="85000"/>
                    <a:lumOff val="15000"/>
                  </a:schemeClr>
                </a:solidFill>
              </a:rPr>
              <a:t>新型コロナウイルスの感染対策として</a:t>
            </a:r>
          </a:p>
        </p:txBody>
      </p:sp>
      <p:pic>
        <p:nvPicPr>
          <p:cNvPr id="39" name="図 38">
            <a:extLst>
              <a:ext uri="{FF2B5EF4-FFF2-40B4-BE49-F238E27FC236}">
                <a16:creationId xmlns:a16="http://schemas.microsoft.com/office/drawing/2014/main" id="{70DBCC59-17A1-9C4F-AD87-F4329DCA37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2078" y="5874037"/>
            <a:ext cx="2066134" cy="557014"/>
          </a:xfrm>
          <a:prstGeom prst="rect">
            <a:avLst/>
          </a:prstGeom>
        </p:spPr>
      </p:pic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5ACE13C4-BBF8-4444-BAEA-822A368AD165}"/>
              </a:ext>
            </a:extLst>
          </p:cNvPr>
          <p:cNvSpPr/>
          <p:nvPr/>
        </p:nvSpPr>
        <p:spPr>
          <a:xfrm>
            <a:off x="5195876" y="4956019"/>
            <a:ext cx="1954381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300" b="1">
                <a:solidFill>
                  <a:schemeClr val="tx1">
                    <a:lumMod val="85000"/>
                    <a:lumOff val="15000"/>
                  </a:schemeClr>
                </a:solidFill>
              </a:rPr>
              <a:t>スタッフ一同</a:t>
            </a:r>
            <a:endParaRPr lang="ja-JP" altLang="en-US" sz="2300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D2ADE448-035B-444E-B262-29F6B669CF01}"/>
              </a:ext>
            </a:extLst>
          </p:cNvPr>
          <p:cNvSpPr/>
          <p:nvPr/>
        </p:nvSpPr>
        <p:spPr>
          <a:xfrm>
            <a:off x="1049541" y="3898634"/>
            <a:ext cx="45317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b="1">
                <a:solidFill>
                  <a:schemeClr val="tx1">
                    <a:lumMod val="85000"/>
                    <a:lumOff val="15000"/>
                  </a:schemeClr>
                </a:solidFill>
              </a:rPr>
              <a:t>ご理解とご協力のほど、</a:t>
            </a:r>
            <a:endParaRPr lang="en-US" altLang="ja-JP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ja-JP" altLang="en-US" sz="2400" b="1">
                <a:solidFill>
                  <a:schemeClr val="tx1">
                    <a:lumMod val="85000"/>
                    <a:lumOff val="15000"/>
                  </a:schemeClr>
                </a:solidFill>
              </a:rPr>
              <a:t>何卒よろしくお願いいたします。</a:t>
            </a: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09754685-1034-B346-B025-7EB0CFB53BF8}"/>
              </a:ext>
            </a:extLst>
          </p:cNvPr>
          <p:cNvSpPr/>
          <p:nvPr/>
        </p:nvSpPr>
        <p:spPr>
          <a:xfrm>
            <a:off x="1036963" y="2262929"/>
            <a:ext cx="614783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800" b="1" spc="-150">
                <a:solidFill>
                  <a:schemeClr val="accent2"/>
                </a:solidFill>
              </a:rPr>
              <a:t>絵本・おもちゃは撤去</a:t>
            </a:r>
            <a:endParaRPr lang="en-US" altLang="ja-JP" sz="4800" b="1" spc="-150" dirty="0">
              <a:solidFill>
                <a:schemeClr val="accent2"/>
              </a:solidFill>
            </a:endParaRPr>
          </a:p>
          <a:p>
            <a:r>
              <a:rPr lang="ja-JP" altLang="en-US" sz="4800" b="1" spc="-150">
                <a:solidFill>
                  <a:schemeClr val="accent2"/>
                </a:solidFill>
              </a:rPr>
              <a:t>しております。</a:t>
            </a:r>
            <a:endParaRPr lang="en-US" altLang="ja-JP" sz="4800" b="1" spc="-150" dirty="0">
              <a:solidFill>
                <a:schemeClr val="accent2"/>
              </a:solidFill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6F39183F-F459-3343-8654-63DD27B9B2D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650412">
            <a:off x="5586981" y="3078764"/>
            <a:ext cx="1674654" cy="1376937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D1C674D9-90DE-3E4C-8308-C0A1F45DD91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54082" y="3868685"/>
            <a:ext cx="1044075" cy="790887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8E97B7C5-3EF0-3749-BBC9-EE4ADEC152A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44465" y="3575217"/>
            <a:ext cx="1794006" cy="1511449"/>
          </a:xfrm>
          <a:prstGeom prst="rect">
            <a:avLst/>
          </a:prstGeom>
        </p:spPr>
      </p:pic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F0343818-08EA-8F40-B958-94C1BA6EF22B}"/>
              </a:ext>
            </a:extLst>
          </p:cNvPr>
          <p:cNvCxnSpPr>
            <a:cxnSpLocks/>
          </p:cNvCxnSpPr>
          <p:nvPr/>
        </p:nvCxnSpPr>
        <p:spPr>
          <a:xfrm flipH="1">
            <a:off x="5738097" y="3200328"/>
            <a:ext cx="1383842" cy="1075419"/>
          </a:xfrm>
          <a:prstGeom prst="line">
            <a:avLst/>
          </a:prstGeom>
          <a:ln w="76200">
            <a:solidFill>
              <a:srgbClr val="ED7D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A6A87D63-9CFC-0D49-8C67-E93F8DDAC23D}"/>
              </a:ext>
            </a:extLst>
          </p:cNvPr>
          <p:cNvCxnSpPr>
            <a:cxnSpLocks/>
          </p:cNvCxnSpPr>
          <p:nvPr/>
        </p:nvCxnSpPr>
        <p:spPr>
          <a:xfrm flipH="1">
            <a:off x="7256892" y="3756174"/>
            <a:ext cx="1543951" cy="1199845"/>
          </a:xfrm>
          <a:prstGeom prst="line">
            <a:avLst/>
          </a:prstGeom>
          <a:ln w="76200">
            <a:solidFill>
              <a:srgbClr val="ED7D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9429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160</TotalTime>
  <Words>36</Words>
  <Application>Microsoft Macintosh PowerPoint</Application>
  <PresentationFormat>A4 210 x 297 mm</PresentationFormat>
  <Paragraphs>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まる 名古屋</dc:creator>
  <cp:lastModifiedBy>はま</cp:lastModifiedBy>
  <cp:revision>22</cp:revision>
  <dcterms:created xsi:type="dcterms:W3CDTF">2020-04-23T05:34:47Z</dcterms:created>
  <dcterms:modified xsi:type="dcterms:W3CDTF">2020-05-12T06:24:42Z</dcterms:modified>
</cp:coreProperties>
</file>