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97" userDrawn="1">
          <p15:clr>
            <a:srgbClr val="A4A3A4"/>
          </p15:clr>
        </p15:guide>
        <p15:guide id="3" pos="625" userDrawn="1">
          <p15:clr>
            <a:srgbClr val="A4A3A4"/>
          </p15:clr>
        </p15:guide>
        <p15:guide id="4" pos="5592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62D"/>
    <a:srgbClr val="E7792B"/>
    <a:srgbClr val="FDC000"/>
    <a:srgbClr val="FF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903"/>
    <p:restoredTop sz="94553"/>
  </p:normalViewPr>
  <p:slideViewPr>
    <p:cSldViewPr snapToGrid="0" snapToObjects="1" showGuides="1">
      <p:cViewPr varScale="1">
        <p:scale>
          <a:sx n="148" d="100"/>
          <a:sy n="148" d="100"/>
        </p:scale>
        <p:origin x="2968" y="200"/>
      </p:cViewPr>
      <p:guideLst>
        <p:guide pos="3097"/>
        <p:guide pos="625"/>
        <p:guide pos="55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8F2D-4E3D-9049-8DD6-41E8202E531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7081-C68A-A745-B929-8F77AE3BD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33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7081-C68A-A745-B929-8F77AE3BD8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3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5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6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87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1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54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7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25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9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6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CC84-30B3-8A48-B67B-3E01389CC050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34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CD4AC5C0-4B89-164B-A11F-0AEDF8863FBD}"/>
              </a:ext>
            </a:extLst>
          </p:cNvPr>
          <p:cNvSpPr/>
          <p:nvPr/>
        </p:nvSpPr>
        <p:spPr>
          <a:xfrm>
            <a:off x="407772" y="790831"/>
            <a:ext cx="9045146" cy="4942704"/>
          </a:xfrm>
          <a:prstGeom prst="roundRect">
            <a:avLst>
              <a:gd name="adj" fmla="val 6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D3B24E13-38F5-3640-90CC-C2CA14F05197}"/>
              </a:ext>
            </a:extLst>
          </p:cNvPr>
          <p:cNvSpPr/>
          <p:nvPr/>
        </p:nvSpPr>
        <p:spPr>
          <a:xfrm>
            <a:off x="1749140" y="477421"/>
            <a:ext cx="6313085" cy="681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2CC281-E433-AE4B-845C-A23E30EE7A15}"/>
              </a:ext>
            </a:extLst>
          </p:cNvPr>
          <p:cNvSpPr txBox="1"/>
          <p:nvPr/>
        </p:nvSpPr>
        <p:spPr>
          <a:xfrm>
            <a:off x="2335877" y="574215"/>
            <a:ext cx="516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pc="-150">
                <a:solidFill>
                  <a:schemeClr val="bg1"/>
                </a:solidFill>
              </a:rPr>
              <a:t>椅子の使用を控えています</a:t>
            </a:r>
            <a:endParaRPr kumimoji="1" lang="ja-JP" altLang="en-US" sz="3200" b="1" spc="-15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A26538-3343-454B-8A77-B47A791C73F5}"/>
              </a:ext>
            </a:extLst>
          </p:cNvPr>
          <p:cNvSpPr txBox="1"/>
          <p:nvPr/>
        </p:nvSpPr>
        <p:spPr>
          <a:xfrm>
            <a:off x="881754" y="1379666"/>
            <a:ext cx="7744489" cy="82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500" b="1">
                <a:solidFill>
                  <a:schemeClr val="tx1">
                    <a:lumMod val="85000"/>
                    <a:lumOff val="15000"/>
                  </a:schemeClr>
                </a:solidFill>
              </a:rPr>
              <a:t>新型コロナウイルス感染対策として、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F875EF-A232-7E4E-BDD9-7FC0494D86CC}"/>
              </a:ext>
            </a:extLst>
          </p:cNvPr>
          <p:cNvSpPr/>
          <p:nvPr/>
        </p:nvSpPr>
        <p:spPr>
          <a:xfrm>
            <a:off x="883775" y="2276464"/>
            <a:ext cx="8533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spc="-150">
                <a:solidFill>
                  <a:schemeClr val="accent2"/>
                </a:solidFill>
              </a:rPr>
              <a:t>椅子の使用を控えております。</a:t>
            </a:r>
            <a:endParaRPr lang="en-US" altLang="ja-JP" sz="4800" b="1" spc="-150" dirty="0">
              <a:solidFill>
                <a:schemeClr val="accent2"/>
              </a:solidFill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FB7DB11-9048-DD49-876F-04FD81AF7F38}"/>
              </a:ext>
            </a:extLst>
          </p:cNvPr>
          <p:cNvCxnSpPr>
            <a:cxnSpLocks/>
          </p:cNvCxnSpPr>
          <p:nvPr/>
        </p:nvCxnSpPr>
        <p:spPr>
          <a:xfrm>
            <a:off x="992188" y="3593758"/>
            <a:ext cx="7885112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B0A65B2-CBBB-DC41-9920-3DC3434AB73B}"/>
              </a:ext>
            </a:extLst>
          </p:cNvPr>
          <p:cNvSpPr txBox="1"/>
          <p:nvPr/>
        </p:nvSpPr>
        <p:spPr>
          <a:xfrm>
            <a:off x="643865" y="3215170"/>
            <a:ext cx="8765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spc="-150">
                <a:solidFill>
                  <a:srgbClr val="E7792B"/>
                </a:solidFill>
              </a:rPr>
              <a:t>間隔をあけてお座りいただきますようお願いいたします。</a:t>
            </a:r>
            <a:endParaRPr kumimoji="1" lang="ja-JP" altLang="en-US" sz="2600" b="1" spc="-150">
              <a:solidFill>
                <a:srgbClr val="E7792B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5043C3F-0DB8-CB4F-8D22-70F273E808BE}"/>
              </a:ext>
            </a:extLst>
          </p:cNvPr>
          <p:cNvSpPr txBox="1"/>
          <p:nvPr/>
        </p:nvSpPr>
        <p:spPr>
          <a:xfrm>
            <a:off x="883775" y="3862979"/>
            <a:ext cx="4536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>
                <a:solidFill>
                  <a:schemeClr val="tx1">
                    <a:lumMod val="85000"/>
                    <a:lumOff val="15000"/>
                  </a:schemeClr>
                </a:solidFill>
              </a:rPr>
              <a:t>ご協力のほど何卒よろしく</a:t>
            </a:r>
          </a:p>
          <a:p>
            <a:r>
              <a:rPr lang="ja-JP" altLang="en-US" sz="2600" b="1">
                <a:solidFill>
                  <a:schemeClr val="tx1">
                    <a:lumMod val="85000"/>
                    <a:lumOff val="15000"/>
                  </a:schemeClr>
                </a:solidFill>
              </a:rPr>
              <a:t>お願い致します。</a:t>
            </a:r>
            <a:endParaRPr kumimoji="1" lang="ja-JP" altLang="en-US" sz="2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60EFDCB-A3A5-1F4C-A3DD-EDC19F191AB4}"/>
              </a:ext>
            </a:extLst>
          </p:cNvPr>
          <p:cNvSpPr txBox="1"/>
          <p:nvPr/>
        </p:nvSpPr>
        <p:spPr>
          <a:xfrm>
            <a:off x="2734332" y="4907891"/>
            <a:ext cx="22306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600" b="1">
                <a:solidFill>
                  <a:schemeClr val="tx1">
                    <a:lumMod val="85000"/>
                    <a:lumOff val="15000"/>
                  </a:schemeClr>
                </a:solidFill>
              </a:rPr>
              <a:t>スタッフ一同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DBCC59-17A1-9C4F-AD87-F4329DCA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078" y="5874037"/>
            <a:ext cx="2066134" cy="557014"/>
          </a:xfrm>
          <a:prstGeom prst="rect">
            <a:avLst/>
          </a:prstGeom>
        </p:spPr>
      </p:pic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6560606-8F0B-0341-ACBD-5395C3B06891}"/>
              </a:ext>
            </a:extLst>
          </p:cNvPr>
          <p:cNvGrpSpPr/>
          <p:nvPr/>
        </p:nvGrpSpPr>
        <p:grpSpPr>
          <a:xfrm>
            <a:off x="5420059" y="3880324"/>
            <a:ext cx="3208531" cy="1411682"/>
            <a:chOff x="5420059" y="3960534"/>
            <a:chExt cx="3208531" cy="1411682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C36E96B4-3EBB-F845-B410-3E10129B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7382" y="4445572"/>
              <a:ext cx="941665" cy="922250"/>
            </a:xfrm>
            <a:prstGeom prst="rect">
              <a:avLst/>
            </a:prstGeom>
          </p:spPr>
        </p:pic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50744DC-408A-B34A-B5C9-E44FE8ACE2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4962" y="4419703"/>
              <a:ext cx="949204" cy="911791"/>
            </a:xfrm>
            <a:prstGeom prst="line">
              <a:avLst/>
            </a:prstGeom>
            <a:ln w="76200">
              <a:solidFill>
                <a:srgbClr val="FD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0F463263-27B5-044A-8F14-D63237244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0059" y="3960534"/>
              <a:ext cx="1012149" cy="1411682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F4071D5F-C793-F14C-9E4D-E760A5ED1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6441" y="3960534"/>
              <a:ext cx="1012149" cy="1411682"/>
            </a:xfrm>
            <a:prstGeom prst="rect">
              <a:avLst/>
            </a:prstGeom>
          </p:spPr>
        </p:pic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0F8EBB5A-E1C2-F54A-9825-68EB43DFA9D6}"/>
              </a:ext>
            </a:extLst>
          </p:cNvPr>
          <p:cNvGrpSpPr/>
          <p:nvPr/>
        </p:nvGrpSpPr>
        <p:grpSpPr>
          <a:xfrm>
            <a:off x="-5541366" y="4783712"/>
            <a:ext cx="2617182" cy="1149599"/>
            <a:chOff x="-3787096" y="4015058"/>
            <a:chExt cx="2617182" cy="1149599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8A68499-57FC-C64F-ABF0-096D26E62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94155" y="4015058"/>
              <a:ext cx="824241" cy="1149599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50248940-AD3A-D94C-BF1F-A7DDAB93F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865086" y="4410636"/>
              <a:ext cx="766983" cy="751170"/>
            </a:xfrm>
            <a:prstGeom prst="rect">
              <a:avLst/>
            </a:prstGeom>
          </p:spPr>
        </p:pic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1E8F36A8-A00A-7C4B-9FD7-D9635F02AB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65086" y="4427857"/>
              <a:ext cx="753362" cy="723668"/>
            </a:xfrm>
            <a:prstGeom prst="line">
              <a:avLst/>
            </a:prstGeom>
            <a:ln w="76200">
              <a:solidFill>
                <a:srgbClr val="E779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EA029208-76D8-0546-9242-9403097C7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787096" y="4015058"/>
              <a:ext cx="824241" cy="1149599"/>
            </a:xfrm>
            <a:prstGeom prst="rect">
              <a:avLst/>
            </a:prstGeom>
          </p:spPr>
        </p:pic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1140BA62-D4A2-2F41-AA40-C4D71509A415}"/>
              </a:ext>
            </a:extLst>
          </p:cNvPr>
          <p:cNvGrpSpPr/>
          <p:nvPr/>
        </p:nvGrpSpPr>
        <p:grpSpPr>
          <a:xfrm>
            <a:off x="-5539647" y="3392109"/>
            <a:ext cx="2615463" cy="1151700"/>
            <a:chOff x="-3785377" y="2623455"/>
            <a:chExt cx="2615463" cy="1151700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0EA2C0C8-36E8-0F49-AE0D-207A7C9F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994155" y="2623455"/>
              <a:ext cx="824241" cy="1149599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E1A9714A-8396-CA48-B380-5E350E4A6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58010" y="3034816"/>
              <a:ext cx="755925" cy="740339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B8B40701-9256-BF43-BD77-D1F1B8771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785377" y="2623455"/>
              <a:ext cx="824241" cy="1149599"/>
            </a:xfrm>
            <a:prstGeom prst="rect">
              <a:avLst/>
            </a:prstGeom>
          </p:spPr>
        </p:pic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E59B25B3-490A-B74A-8E28-D5C70BB03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65086" y="3048233"/>
              <a:ext cx="753362" cy="723668"/>
            </a:xfrm>
            <a:prstGeom prst="line">
              <a:avLst/>
            </a:prstGeom>
            <a:ln w="76200">
              <a:solidFill>
                <a:srgbClr val="F7B6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C0469121-5F94-5048-890E-52EEFB2C8252}"/>
              </a:ext>
            </a:extLst>
          </p:cNvPr>
          <p:cNvGrpSpPr/>
          <p:nvPr/>
        </p:nvGrpSpPr>
        <p:grpSpPr>
          <a:xfrm>
            <a:off x="-5482929" y="2138261"/>
            <a:ext cx="2495766" cy="1061272"/>
            <a:chOff x="-3728659" y="1369607"/>
            <a:chExt cx="2495766" cy="1061272"/>
          </a:xfrm>
        </p:grpSpPr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41608283-55F9-8240-991F-03AE304B8F51}"/>
                </a:ext>
              </a:extLst>
            </p:cNvPr>
            <p:cNvGrpSpPr/>
            <p:nvPr/>
          </p:nvGrpSpPr>
          <p:grpSpPr>
            <a:xfrm>
              <a:off x="-3728659" y="1369607"/>
              <a:ext cx="2495766" cy="1061272"/>
              <a:chOff x="-3728659" y="1369607"/>
              <a:chExt cx="2495766" cy="1061272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400A692B-535F-CE47-847B-0EB863393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993805" y="1369607"/>
                <a:ext cx="760912" cy="1061272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A4D66A43-5792-984C-85B3-46D487AFE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837064" y="1739319"/>
                <a:ext cx="706119" cy="691560"/>
              </a:xfrm>
              <a:prstGeom prst="rect">
                <a:avLst/>
              </a:prstGeom>
            </p:spPr>
          </p:pic>
          <p:pic>
            <p:nvPicPr>
              <p:cNvPr id="64" name="図 63">
                <a:extLst>
                  <a:ext uri="{FF2B5EF4-FFF2-40B4-BE49-F238E27FC236}">
                    <a16:creationId xmlns:a16="http://schemas.microsoft.com/office/drawing/2014/main" id="{1ECC666E-28E9-F94D-95CD-E612F7C15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728659" y="1369607"/>
                <a:ext cx="760912" cy="1061272"/>
              </a:xfrm>
              <a:prstGeom prst="rect">
                <a:avLst/>
              </a:prstGeom>
            </p:spPr>
          </p:pic>
        </p:grp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0A0008E3-4C38-1A41-B6DB-092DB5C978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78434" y="1700948"/>
              <a:ext cx="753362" cy="723668"/>
            </a:xfrm>
            <a:prstGeom prst="line">
              <a:avLst/>
            </a:prstGeom>
            <a:ln w="76200">
              <a:solidFill>
                <a:srgbClr val="F7B6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241F2CAC-444B-164B-B316-2919D2600DD4}"/>
              </a:ext>
            </a:extLst>
          </p:cNvPr>
          <p:cNvGrpSpPr/>
          <p:nvPr/>
        </p:nvGrpSpPr>
        <p:grpSpPr>
          <a:xfrm>
            <a:off x="-5479325" y="920074"/>
            <a:ext cx="2470198" cy="1025611"/>
            <a:chOff x="-3725055" y="151420"/>
            <a:chExt cx="2470198" cy="1025611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538ADD6B-6DBD-6A4D-A02F-792467706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990201" y="151420"/>
              <a:ext cx="735344" cy="1025611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5E773BC-FDDB-2D48-A10E-775879E02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836642" y="477421"/>
              <a:ext cx="710094" cy="695453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1E10EBF6-86BC-8040-8ABF-8F5163150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3725055" y="151420"/>
              <a:ext cx="735344" cy="1025611"/>
            </a:xfrm>
            <a:prstGeom prst="rect">
              <a:avLst/>
            </a:prstGeom>
          </p:spPr>
        </p:pic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60E1FFEE-7B83-E54D-AFEF-3ADD7630A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78434" y="423293"/>
              <a:ext cx="753362" cy="723668"/>
            </a:xfrm>
            <a:prstGeom prst="line">
              <a:avLst/>
            </a:prstGeom>
            <a:ln w="76200">
              <a:solidFill>
                <a:srgbClr val="F7B6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D6B0424D-3893-8446-AE86-1471EE8876BA}"/>
              </a:ext>
            </a:extLst>
          </p:cNvPr>
          <p:cNvGrpSpPr/>
          <p:nvPr/>
        </p:nvGrpSpPr>
        <p:grpSpPr>
          <a:xfrm>
            <a:off x="-2721089" y="4790798"/>
            <a:ext cx="2613284" cy="1149599"/>
            <a:chOff x="-3788681" y="4015058"/>
            <a:chExt cx="2613284" cy="1149599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FEAEFD33-1B98-3143-B1FB-DF96789CA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999638" y="4015058"/>
              <a:ext cx="824241" cy="1149599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533D6120-4D05-C542-93EA-FE9B8EEA3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849639" y="4421467"/>
              <a:ext cx="755925" cy="740339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8A0D4A87-96B7-414D-8B48-9070182F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3788681" y="4015058"/>
              <a:ext cx="824241" cy="1149599"/>
            </a:xfrm>
            <a:prstGeom prst="rect">
              <a:avLst/>
            </a:prstGeom>
          </p:spPr>
        </p:pic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37CA91D1-AF3A-4749-A1B5-1C59F5F3F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63719" y="4414549"/>
              <a:ext cx="753362" cy="723668"/>
            </a:xfrm>
            <a:prstGeom prst="line">
              <a:avLst/>
            </a:prstGeom>
            <a:ln w="76200">
              <a:solidFill>
                <a:srgbClr val="F7B6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78E2F429-4CC2-F745-B9B2-DB959C27F065}"/>
              </a:ext>
            </a:extLst>
          </p:cNvPr>
          <p:cNvGrpSpPr/>
          <p:nvPr/>
        </p:nvGrpSpPr>
        <p:grpSpPr>
          <a:xfrm>
            <a:off x="-2715072" y="3419665"/>
            <a:ext cx="2575603" cy="1129129"/>
            <a:chOff x="-3782664" y="2643925"/>
            <a:chExt cx="2575603" cy="1129129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40EA19C-69DA-D847-9234-4C23EC2DC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016625" y="2643925"/>
              <a:ext cx="809564" cy="1129129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A55B089B-CC22-F542-AB71-42E9D1498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849679" y="3048000"/>
              <a:ext cx="731433" cy="716352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0184E989-71EF-EB4D-9881-12D09413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3782664" y="2643925"/>
              <a:ext cx="809564" cy="1129129"/>
            </a:xfrm>
            <a:prstGeom prst="rect">
              <a:avLst/>
            </a:prstGeom>
          </p:spPr>
        </p:pic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5D1529BC-B82F-A448-A9FC-7C81B2FB0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63719" y="3022778"/>
              <a:ext cx="753362" cy="723668"/>
            </a:xfrm>
            <a:prstGeom prst="line">
              <a:avLst/>
            </a:prstGeom>
            <a:ln w="76200">
              <a:solidFill>
                <a:srgbClr val="F7B6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323AF94-8872-9046-85AC-26D87289FFD2}"/>
              </a:ext>
            </a:extLst>
          </p:cNvPr>
          <p:cNvGrpSpPr/>
          <p:nvPr/>
        </p:nvGrpSpPr>
        <p:grpSpPr>
          <a:xfrm>
            <a:off x="-2675080" y="2145347"/>
            <a:ext cx="2518624" cy="1081742"/>
            <a:chOff x="-3742672" y="1369607"/>
            <a:chExt cx="2518624" cy="1081742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FD605C6-D2B4-6342-9964-13465F680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999637" y="1369607"/>
              <a:ext cx="775589" cy="1081742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B3A3182-7C95-1447-ADD7-711240656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2839785" y="1759789"/>
              <a:ext cx="698556" cy="684153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741951DB-FFCF-5640-B0FC-BE821BA7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3742672" y="1369607"/>
              <a:ext cx="775589" cy="1081742"/>
            </a:xfrm>
            <a:prstGeom prst="rect">
              <a:avLst/>
            </a:prstGeom>
          </p:spPr>
        </p:pic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DA6018B3-697F-444D-A8F4-23CF7351D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63719" y="1691519"/>
              <a:ext cx="753362" cy="723668"/>
            </a:xfrm>
            <a:prstGeom prst="line">
              <a:avLst/>
            </a:prstGeom>
            <a:ln w="76200">
              <a:solidFill>
                <a:srgbClr val="F7B6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05D6779C-811D-0247-95B6-A4A17C29008B}"/>
              </a:ext>
            </a:extLst>
          </p:cNvPr>
          <p:cNvGrpSpPr/>
          <p:nvPr/>
        </p:nvGrpSpPr>
        <p:grpSpPr>
          <a:xfrm>
            <a:off x="-2634823" y="927160"/>
            <a:ext cx="2438122" cy="1025611"/>
            <a:chOff x="-3702415" y="151420"/>
            <a:chExt cx="2438122" cy="1025611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B946D56-FB09-D44A-8E22-E25BA93F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999637" y="151420"/>
              <a:ext cx="735344" cy="1025611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8733CE7-90BC-0249-89CF-1BAEA751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2824857" y="504825"/>
              <a:ext cx="685762" cy="671623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238E8A79-0BDE-384D-BB2C-57DDEE7D5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3702415" y="151420"/>
              <a:ext cx="735344" cy="1025611"/>
            </a:xfrm>
            <a:prstGeom prst="rect">
              <a:avLst/>
            </a:prstGeom>
          </p:spPr>
        </p:pic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4739F6BA-2D0A-614B-8DE7-1153F95731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63719" y="427496"/>
              <a:ext cx="753362" cy="723668"/>
            </a:xfrm>
            <a:prstGeom prst="line">
              <a:avLst/>
            </a:prstGeom>
            <a:ln w="76200">
              <a:solidFill>
                <a:srgbClr val="F7B6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42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40</Words>
  <Application>Microsoft Macintosh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まる 名古屋</dc:creator>
  <cp:lastModifiedBy>はま</cp:lastModifiedBy>
  <cp:revision>28</cp:revision>
  <cp:lastPrinted>2020-04-23T07:07:13Z</cp:lastPrinted>
  <dcterms:created xsi:type="dcterms:W3CDTF">2020-04-23T05:34:47Z</dcterms:created>
  <dcterms:modified xsi:type="dcterms:W3CDTF">2020-06-18T00:26:14Z</dcterms:modified>
</cp:coreProperties>
</file>