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9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557" userDrawn="1">
          <p15:clr>
            <a:srgbClr val="A4A3A4"/>
          </p15:clr>
        </p15:guide>
        <p15:guide id="4" pos="56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7"/>
    <p:restoredTop sz="94689"/>
  </p:normalViewPr>
  <p:slideViewPr>
    <p:cSldViewPr snapToGrid="0" snapToObjects="1" showGuides="1">
      <p:cViewPr varScale="1">
        <p:scale>
          <a:sx n="103" d="100"/>
          <a:sy n="103" d="100"/>
        </p:scale>
        <p:origin x="1640" y="184"/>
      </p:cViewPr>
      <p:guideLst>
        <p:guide orient="horz" pos="2999"/>
        <p:guide pos="3097"/>
        <p:guide pos="557"/>
        <p:guide pos="56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407772" y="790831"/>
            <a:ext cx="9045146" cy="4942704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1433485" y="477421"/>
            <a:ext cx="6944394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1507523" y="574215"/>
            <a:ext cx="68456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>
                <a:solidFill>
                  <a:schemeClr val="bg1"/>
                </a:solidFill>
              </a:rPr>
              <a:t>ビニールカーテン設置のお知らせ</a:t>
            </a: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5381349-4EEF-A744-85F3-FDA723F3FAD6}"/>
              </a:ext>
            </a:extLst>
          </p:cNvPr>
          <p:cNvCxnSpPr>
            <a:cxnSpLocks/>
          </p:cNvCxnSpPr>
          <p:nvPr/>
        </p:nvCxnSpPr>
        <p:spPr>
          <a:xfrm>
            <a:off x="887401" y="2527988"/>
            <a:ext cx="8079103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165CEC-933E-E445-9AE1-8897F644CF5A}"/>
              </a:ext>
            </a:extLst>
          </p:cNvPr>
          <p:cNvSpPr txBox="1"/>
          <p:nvPr/>
        </p:nvSpPr>
        <p:spPr>
          <a:xfrm>
            <a:off x="804345" y="1385931"/>
            <a:ext cx="8079103" cy="1901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700" b="1">
                <a:solidFill>
                  <a:schemeClr val="accent2"/>
                </a:solidFill>
              </a:rPr>
              <a:t>新型コロナウイルス感染拡大防止のため、</a:t>
            </a:r>
            <a:endParaRPr kumimoji="1" lang="en-US" altLang="ja-JP" sz="2700" b="1" dirty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700" b="1">
                <a:solidFill>
                  <a:schemeClr val="accent2"/>
                </a:solidFill>
              </a:rPr>
              <a:t>ビニールカーテンを設置させていただいでおります。</a:t>
            </a:r>
            <a:endParaRPr lang="en-US" altLang="ja-JP" sz="2700" b="1" dirty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700" b="1">
                <a:solidFill>
                  <a:schemeClr val="accent2"/>
                </a:solidFill>
              </a:rPr>
              <a:t>大変ご不便をおかけいたしますが、ご了承ください。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5043C3F-0DB8-CB4F-8D22-70F273E808BE}"/>
              </a:ext>
            </a:extLst>
          </p:cNvPr>
          <p:cNvSpPr txBox="1"/>
          <p:nvPr/>
        </p:nvSpPr>
        <p:spPr>
          <a:xfrm>
            <a:off x="837973" y="3467172"/>
            <a:ext cx="64895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700" b="1">
                <a:solidFill>
                  <a:schemeClr val="tx1">
                    <a:lumMod val="85000"/>
                    <a:lumOff val="15000"/>
                  </a:schemeClr>
                </a:solidFill>
              </a:rPr>
              <a:t>今後とも感染防止策に努めてまいります。</a:t>
            </a:r>
            <a:endParaRPr kumimoji="1" lang="en-US" altLang="ja-JP" sz="27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kumimoji="1" lang="ja-JP" altLang="en-US" sz="2700" b="1">
                <a:solidFill>
                  <a:schemeClr val="tx1">
                    <a:lumMod val="85000"/>
                    <a:lumOff val="15000"/>
                  </a:schemeClr>
                </a:solidFill>
              </a:rPr>
              <a:t>皆さま、ご理解とご協力のほど、</a:t>
            </a:r>
            <a:endParaRPr kumimoji="1" lang="en-US" altLang="ja-JP" sz="27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2700" b="1">
                <a:solidFill>
                  <a:schemeClr val="tx1">
                    <a:lumMod val="85000"/>
                    <a:lumOff val="15000"/>
                  </a:schemeClr>
                </a:solidFill>
              </a:rPr>
              <a:t>何卒よろしくお願いいたします。</a:t>
            </a:r>
            <a:endParaRPr kumimoji="1" lang="ja-JP" altLang="en-US" sz="27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60EFDCB-A3A5-1F4C-A3DD-EDC19F191AB4}"/>
              </a:ext>
            </a:extLst>
          </p:cNvPr>
          <p:cNvSpPr txBox="1"/>
          <p:nvPr/>
        </p:nvSpPr>
        <p:spPr>
          <a:xfrm>
            <a:off x="4942753" y="4933368"/>
            <a:ext cx="227359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700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2078" y="5874037"/>
            <a:ext cx="2066134" cy="55701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A2415D18-850C-934E-94D8-A75636A98B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9108" y="3076832"/>
            <a:ext cx="2415113" cy="38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57</Words>
  <Application>Microsoft Macintosh PowerPoint</Application>
  <PresentationFormat>A4 210 x 297 mm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まる 名古屋</cp:lastModifiedBy>
  <cp:revision>15</cp:revision>
  <cp:lastPrinted>2020-04-23T07:07:13Z</cp:lastPrinted>
  <dcterms:created xsi:type="dcterms:W3CDTF">2020-04-23T05:34:47Z</dcterms:created>
  <dcterms:modified xsi:type="dcterms:W3CDTF">2020-04-23T07:32:57Z</dcterms:modified>
</cp:coreProperties>
</file>