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097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4" pos="56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7"/>
    <p:restoredTop sz="94689"/>
  </p:normalViewPr>
  <p:slideViewPr>
    <p:cSldViewPr snapToGrid="0" snapToObjects="1" showGuides="1">
      <p:cViewPr varScale="1">
        <p:scale>
          <a:sx n="103" d="100"/>
          <a:sy n="103" d="100"/>
        </p:scale>
        <p:origin x="1640" y="184"/>
      </p:cViewPr>
      <p:guideLst>
        <p:guide orient="horz" pos="2999"/>
        <p:guide pos="3097"/>
        <p:guide pos="557"/>
        <p:guide pos="5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8F2D-4E3D-9049-8DD6-41E8202E5318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7081-C68A-A745-B929-8F77AE3BD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3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B7081-C68A-A745-B929-8F77AE3BD82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3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CC84-30B3-8A48-B67B-3E01389CC050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CD4AC5C0-4B89-164B-A11F-0AEDF8863FBD}"/>
              </a:ext>
            </a:extLst>
          </p:cNvPr>
          <p:cNvSpPr/>
          <p:nvPr/>
        </p:nvSpPr>
        <p:spPr>
          <a:xfrm>
            <a:off x="407772" y="790831"/>
            <a:ext cx="9045146" cy="4942704"/>
          </a:xfrm>
          <a:prstGeom prst="roundRect">
            <a:avLst>
              <a:gd name="adj" fmla="val 6715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3B24E13-38F5-3640-90CC-C2CA14F05197}"/>
              </a:ext>
            </a:extLst>
          </p:cNvPr>
          <p:cNvSpPr/>
          <p:nvPr/>
        </p:nvSpPr>
        <p:spPr>
          <a:xfrm>
            <a:off x="1433485" y="477421"/>
            <a:ext cx="6944394" cy="68150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2CC281-E433-AE4B-845C-A23E30EE7A15}"/>
              </a:ext>
            </a:extLst>
          </p:cNvPr>
          <p:cNvSpPr txBox="1"/>
          <p:nvPr/>
        </p:nvSpPr>
        <p:spPr>
          <a:xfrm>
            <a:off x="1507523" y="574215"/>
            <a:ext cx="6845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>
                <a:solidFill>
                  <a:schemeClr val="bg1"/>
                </a:solidFill>
              </a:rPr>
              <a:t>ビニールカーテン設置のお知らせ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5381349-4EEF-A744-85F3-FDA723F3FAD6}"/>
              </a:ext>
            </a:extLst>
          </p:cNvPr>
          <p:cNvCxnSpPr>
            <a:cxnSpLocks/>
          </p:cNvCxnSpPr>
          <p:nvPr/>
        </p:nvCxnSpPr>
        <p:spPr>
          <a:xfrm>
            <a:off x="887401" y="2527988"/>
            <a:ext cx="8079103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165CEC-933E-E445-9AE1-8897F644CF5A}"/>
              </a:ext>
            </a:extLst>
          </p:cNvPr>
          <p:cNvSpPr txBox="1"/>
          <p:nvPr/>
        </p:nvSpPr>
        <p:spPr>
          <a:xfrm>
            <a:off x="804345" y="1385931"/>
            <a:ext cx="8079103" cy="190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700" b="1">
                <a:solidFill>
                  <a:schemeClr val="accent2"/>
                </a:solidFill>
              </a:rPr>
              <a:t>新型コロナウイルス感染拡大防止のため、</a:t>
            </a:r>
            <a:endParaRPr kumimoji="1" lang="en-US" altLang="ja-JP" sz="2700" b="1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700" b="1">
                <a:solidFill>
                  <a:schemeClr val="accent2"/>
                </a:solidFill>
              </a:rPr>
              <a:t>ビニールカーテンを設置させていただいでおります。</a:t>
            </a:r>
            <a:endParaRPr lang="en-US" altLang="ja-JP" sz="2700" b="1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700" b="1">
                <a:solidFill>
                  <a:schemeClr val="accent2"/>
                </a:solidFill>
              </a:rPr>
              <a:t>大変ご不便をおかけいたしますが、ご了承ください。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5043C3F-0DB8-CB4F-8D22-70F273E808BE}"/>
              </a:ext>
            </a:extLst>
          </p:cNvPr>
          <p:cNvSpPr txBox="1"/>
          <p:nvPr/>
        </p:nvSpPr>
        <p:spPr>
          <a:xfrm>
            <a:off x="837973" y="3467172"/>
            <a:ext cx="64895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b="1">
                <a:solidFill>
                  <a:schemeClr val="tx1">
                    <a:lumMod val="85000"/>
                    <a:lumOff val="15000"/>
                  </a:schemeClr>
                </a:solidFill>
              </a:rPr>
              <a:t>今後とも感染防止策に努めてまいります。</a:t>
            </a:r>
            <a:endParaRPr kumimoji="1" lang="en-US" altLang="ja-JP"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ja-JP" altLang="en-US" sz="2700" b="1">
                <a:solidFill>
                  <a:schemeClr val="tx1">
                    <a:lumMod val="85000"/>
                    <a:lumOff val="15000"/>
                  </a:schemeClr>
                </a:solidFill>
              </a:rPr>
              <a:t>皆さま、ご理解とご協力のほど、</a:t>
            </a:r>
            <a:endParaRPr kumimoji="1" lang="en-US" altLang="ja-JP" sz="2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2700" b="1">
                <a:solidFill>
                  <a:schemeClr val="tx1">
                    <a:lumMod val="85000"/>
                    <a:lumOff val="15000"/>
                  </a:schemeClr>
                </a:solidFill>
              </a:rPr>
              <a:t>何卒よろしくお願いいたします。</a:t>
            </a:r>
            <a:endParaRPr kumimoji="1" lang="ja-JP" altLang="en-US" sz="27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0EFDCB-A3A5-1F4C-A3DD-EDC19F191AB4}"/>
              </a:ext>
            </a:extLst>
          </p:cNvPr>
          <p:cNvSpPr txBox="1"/>
          <p:nvPr/>
        </p:nvSpPr>
        <p:spPr>
          <a:xfrm>
            <a:off x="4942753" y="4933368"/>
            <a:ext cx="227359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700" b="1">
                <a:solidFill>
                  <a:schemeClr val="tx1">
                    <a:lumMod val="85000"/>
                    <a:lumOff val="15000"/>
                  </a:schemeClr>
                </a:solidFill>
              </a:rPr>
              <a:t>スタッフ一同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70DBCC59-17A1-9C4F-AD87-F4329DCA3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078" y="5874037"/>
            <a:ext cx="2066134" cy="55701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2415D18-850C-934E-94D8-A75636A98B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9108" y="3076832"/>
            <a:ext cx="2415113" cy="38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57</Words>
  <Application>Microsoft Macintosh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まる 名古屋</cp:lastModifiedBy>
  <cp:revision>15</cp:revision>
  <cp:lastPrinted>2020-04-23T07:07:13Z</cp:lastPrinted>
  <dcterms:created xsi:type="dcterms:W3CDTF">2020-04-23T05:34:47Z</dcterms:created>
  <dcterms:modified xsi:type="dcterms:W3CDTF">2020-04-23T07:32:57Z</dcterms:modified>
</cp:coreProperties>
</file>