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097" userDrawn="1">
          <p15:clr>
            <a:srgbClr val="A4A3A4"/>
          </p15:clr>
        </p15:guide>
        <p15:guide id="3" pos="800" userDrawn="1">
          <p15:clr>
            <a:srgbClr val="A4A3A4"/>
          </p15:clr>
        </p15:guide>
        <p15:guide id="4" pos="5501" userDrawn="1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FF2CC"/>
    <a:srgbClr val="FF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3"/>
  </p:normalViewPr>
  <p:slideViewPr>
    <p:cSldViewPr snapToGrid="0" snapToObjects="1" showGuides="1">
      <p:cViewPr varScale="1">
        <p:scale>
          <a:sx n="148" d="100"/>
          <a:sy n="148" d="100"/>
        </p:scale>
        <p:origin x="2968" y="200"/>
      </p:cViewPr>
      <p:guideLst>
        <p:guide pos="3097"/>
        <p:guide pos="800"/>
        <p:guide pos="5501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3AB2C-751F-6F43-8E57-9188DDF0BFA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159A-3D63-9E4E-8EAA-E078014C8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538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E159A-3D63-9E4E-8EAA-E078014C876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870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2"/>
            <a:ext cx="9045146" cy="4771768"/>
          </a:xfrm>
          <a:prstGeom prst="roundRect">
            <a:avLst>
              <a:gd name="adj" fmla="val 6715"/>
            </a:avLst>
          </a:prstGeom>
          <a:solidFill>
            <a:srgbClr val="FFF2C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2757480" y="477421"/>
            <a:ext cx="4321125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2550170" y="556903"/>
            <a:ext cx="475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>
                <a:solidFill>
                  <a:schemeClr val="bg1"/>
                </a:solidFill>
              </a:rPr>
              <a:t>患者様へのお願い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011F95-90AD-E242-8A23-B58F82597149}"/>
              </a:ext>
            </a:extLst>
          </p:cNvPr>
          <p:cNvSpPr txBox="1"/>
          <p:nvPr/>
        </p:nvSpPr>
        <p:spPr>
          <a:xfrm>
            <a:off x="1261347" y="4543150"/>
            <a:ext cx="7327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00" b="1">
                <a:solidFill>
                  <a:schemeClr val="tx1">
                    <a:lumMod val="85000"/>
                    <a:lumOff val="15000"/>
                  </a:schemeClr>
                </a:solidFill>
              </a:rPr>
              <a:t>何卒ご理解とご協力のほどよろしくお願いいたします。</a:t>
            </a: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388070DD-D2B7-3A4A-9DD1-22E665867336}"/>
              </a:ext>
            </a:extLst>
          </p:cNvPr>
          <p:cNvCxnSpPr>
            <a:cxnSpLocks/>
          </p:cNvCxnSpPr>
          <p:nvPr/>
        </p:nvCxnSpPr>
        <p:spPr>
          <a:xfrm>
            <a:off x="1486309" y="4053361"/>
            <a:ext cx="7011060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0A50CA6-BE82-914C-ABE2-165C4E5FE2EE}"/>
              </a:ext>
            </a:extLst>
          </p:cNvPr>
          <p:cNvCxnSpPr>
            <a:cxnSpLocks/>
          </p:cNvCxnSpPr>
          <p:nvPr/>
        </p:nvCxnSpPr>
        <p:spPr>
          <a:xfrm>
            <a:off x="1486309" y="3511822"/>
            <a:ext cx="5268404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6179033C-CDAD-1B4E-817C-DA63585C9DC1}"/>
              </a:ext>
            </a:extLst>
          </p:cNvPr>
          <p:cNvCxnSpPr>
            <a:cxnSpLocks/>
          </p:cNvCxnSpPr>
          <p:nvPr/>
        </p:nvCxnSpPr>
        <p:spPr>
          <a:xfrm>
            <a:off x="1486309" y="2655522"/>
            <a:ext cx="5182260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5381349-4EEF-A744-85F3-FDA723F3FAD6}"/>
              </a:ext>
            </a:extLst>
          </p:cNvPr>
          <p:cNvCxnSpPr>
            <a:cxnSpLocks/>
          </p:cNvCxnSpPr>
          <p:nvPr/>
        </p:nvCxnSpPr>
        <p:spPr>
          <a:xfrm>
            <a:off x="1486309" y="2153932"/>
            <a:ext cx="3932315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E862465-8EF9-074C-8980-BC81AAA475FD}"/>
              </a:ext>
            </a:extLst>
          </p:cNvPr>
          <p:cNvSpPr txBox="1"/>
          <p:nvPr/>
        </p:nvSpPr>
        <p:spPr>
          <a:xfrm>
            <a:off x="1072811" y="2942898"/>
            <a:ext cx="7747687" cy="1146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>
                <a:solidFill>
                  <a:srgbClr val="ED7D31"/>
                </a:solidFill>
              </a:rPr>
              <a:t>・無症状の方も、接触感染を防止の為に、</a:t>
            </a:r>
          </a:p>
          <a:p>
            <a:pPr>
              <a:lnSpc>
                <a:spcPct val="150000"/>
              </a:lnSpc>
            </a:pPr>
            <a:r>
              <a:rPr lang="ja-JP" altLang="en-US" sz="2400" b="1">
                <a:solidFill>
                  <a:srgbClr val="ED7D31"/>
                </a:solidFill>
              </a:rPr>
              <a:t>  </a:t>
            </a:r>
            <a:r>
              <a:rPr lang="en-US" altLang="ja-JP" sz="2400" b="1" dirty="0">
                <a:solidFill>
                  <a:srgbClr val="ED7D31"/>
                </a:solidFill>
              </a:rPr>
              <a:t>   </a:t>
            </a:r>
            <a:r>
              <a:rPr lang="ja-JP" altLang="en-US" sz="2400" b="1">
                <a:solidFill>
                  <a:srgbClr val="ED7D31"/>
                </a:solidFill>
              </a:rPr>
              <a:t>肩から上に手を持って行かないようにしてください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165CEC-933E-E445-9AE1-8897F644CF5A}"/>
              </a:ext>
            </a:extLst>
          </p:cNvPr>
          <p:cNvSpPr txBox="1"/>
          <p:nvPr/>
        </p:nvSpPr>
        <p:spPr>
          <a:xfrm>
            <a:off x="1072811" y="1549494"/>
            <a:ext cx="7747687" cy="1146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>
                <a:solidFill>
                  <a:srgbClr val="ED7D31"/>
                </a:solidFill>
              </a:rPr>
              <a:t>・咳症状のある方は診療所内で</a:t>
            </a:r>
          </a:p>
          <a:p>
            <a:pPr>
              <a:lnSpc>
                <a:spcPct val="150000"/>
              </a:lnSpc>
            </a:pPr>
            <a:r>
              <a:rPr lang="ja-JP" altLang="en-US" sz="2400" b="1">
                <a:solidFill>
                  <a:srgbClr val="ED7D31"/>
                </a:solidFill>
              </a:rPr>
              <a:t>  </a:t>
            </a:r>
            <a:r>
              <a:rPr lang="en-US" altLang="ja-JP" sz="2400" b="1" dirty="0">
                <a:solidFill>
                  <a:srgbClr val="ED7D31"/>
                </a:solidFill>
              </a:rPr>
              <a:t>   </a:t>
            </a:r>
            <a:r>
              <a:rPr lang="ja-JP" altLang="en-US" sz="2400" b="1">
                <a:solidFill>
                  <a:srgbClr val="ED7D31"/>
                </a:solidFill>
              </a:rPr>
              <a:t>マスクを外さないようにしてください</a:t>
            </a:r>
            <a:endParaRPr lang="en-US" altLang="ja-JP" sz="2400" b="1" dirty="0">
              <a:solidFill>
                <a:srgbClr val="ED7D31"/>
              </a:solidFill>
            </a:endParaRPr>
          </a:p>
        </p:txBody>
      </p:sp>
      <p:sp>
        <p:nvSpPr>
          <p:cNvPr id="28" name="円/楕円 27">
            <a:extLst>
              <a:ext uri="{FF2B5EF4-FFF2-40B4-BE49-F238E27FC236}">
                <a16:creationId xmlns:a16="http://schemas.microsoft.com/office/drawing/2014/main" id="{9F4B76D7-57A6-A448-8727-6079929415AC}"/>
              </a:ext>
            </a:extLst>
          </p:cNvPr>
          <p:cNvSpPr/>
          <p:nvPr/>
        </p:nvSpPr>
        <p:spPr>
          <a:xfrm>
            <a:off x="6849001" y="1577829"/>
            <a:ext cx="1799910" cy="17999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C9ADE80-27F0-C941-925A-6EBECA4C7126}"/>
              </a:ext>
            </a:extLst>
          </p:cNvPr>
          <p:cNvGrpSpPr/>
          <p:nvPr/>
        </p:nvGrpSpPr>
        <p:grpSpPr>
          <a:xfrm rot="18131076">
            <a:off x="7131643" y="2488151"/>
            <a:ext cx="418536" cy="404080"/>
            <a:chOff x="7341624" y="1526666"/>
            <a:chExt cx="343201" cy="331346"/>
          </a:xfrm>
        </p:grpSpPr>
        <p:sp>
          <p:nvSpPr>
            <p:cNvPr id="33" name="三角形 32">
              <a:extLst>
                <a:ext uri="{FF2B5EF4-FFF2-40B4-BE49-F238E27FC236}">
                  <a16:creationId xmlns:a16="http://schemas.microsoft.com/office/drawing/2014/main" id="{BF5D0EC8-CD5D-9F4C-9D26-540EC25AB22E}"/>
                </a:ext>
              </a:extLst>
            </p:cNvPr>
            <p:cNvSpPr/>
            <p:nvPr/>
          </p:nvSpPr>
          <p:spPr>
            <a:xfrm rot="8057252">
              <a:off x="7457723" y="1510705"/>
              <a:ext cx="80581" cy="312779"/>
            </a:xfrm>
            <a:prstGeom prst="triangle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三角形 34">
              <a:extLst>
                <a:ext uri="{FF2B5EF4-FFF2-40B4-BE49-F238E27FC236}">
                  <a16:creationId xmlns:a16="http://schemas.microsoft.com/office/drawing/2014/main" id="{58CB3D66-2250-7D4F-B155-06EEFB7FBF27}"/>
                </a:ext>
              </a:extLst>
            </p:cNvPr>
            <p:cNvSpPr/>
            <p:nvPr/>
          </p:nvSpPr>
          <p:spPr>
            <a:xfrm rot="5606319">
              <a:off x="7448877" y="1726839"/>
              <a:ext cx="53742" cy="208603"/>
            </a:xfrm>
            <a:prstGeom prst="triangle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三角形 35">
              <a:extLst>
                <a:ext uri="{FF2B5EF4-FFF2-40B4-BE49-F238E27FC236}">
                  <a16:creationId xmlns:a16="http://schemas.microsoft.com/office/drawing/2014/main" id="{9208D9BA-64C1-C44D-A2F7-FB2E0DE29BBB}"/>
                </a:ext>
              </a:extLst>
            </p:cNvPr>
            <p:cNvSpPr/>
            <p:nvPr/>
          </p:nvSpPr>
          <p:spPr>
            <a:xfrm rot="10803654">
              <a:off x="7631083" y="1526666"/>
              <a:ext cx="53742" cy="208603"/>
            </a:xfrm>
            <a:prstGeom prst="triangle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078" y="5867510"/>
            <a:ext cx="2066134" cy="55701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2127BE7-D20B-104C-936E-8E1702A1F3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2951" y="1532242"/>
            <a:ext cx="1683564" cy="205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61</Words>
  <Application>Microsoft Macintosh PowerPoint</Application>
  <PresentationFormat>A4 210 x 297 mm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15</cp:revision>
  <dcterms:created xsi:type="dcterms:W3CDTF">2020-04-23T05:34:47Z</dcterms:created>
  <dcterms:modified xsi:type="dcterms:W3CDTF">2020-12-28T02:49:59Z</dcterms:modified>
</cp:coreProperties>
</file>