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097" userDrawn="1">
          <p15:clr>
            <a:srgbClr val="A4A3A4"/>
          </p15:clr>
        </p15:guide>
        <p15:guide id="3" pos="603" userDrawn="1">
          <p15:clr>
            <a:srgbClr val="A4A3A4"/>
          </p15:clr>
        </p15:guide>
        <p15:guide id="4" pos="5615" userDrawn="1">
          <p15:clr>
            <a:srgbClr val="A4A3A4"/>
          </p15:clr>
        </p15:guide>
        <p15:guide id="5" orient="horz" pos="218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5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903"/>
    <p:restoredTop sz="94603"/>
  </p:normalViewPr>
  <p:slideViewPr>
    <p:cSldViewPr snapToGrid="0" snapToObjects="1" showGuides="1">
      <p:cViewPr varScale="1">
        <p:scale>
          <a:sx n="105" d="100"/>
          <a:sy n="105" d="100"/>
        </p:scale>
        <p:origin x="2392" y="176"/>
      </p:cViewPr>
      <p:guideLst>
        <p:guide pos="3097"/>
        <p:guide pos="603"/>
        <p:guide pos="5615"/>
        <p:guide orient="horz" pos="21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A8F2D-4E3D-9049-8DD6-41E8202E5318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B7081-C68A-A745-B929-8F77AE3BD8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336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B7081-C68A-A745-B929-8F77AE3BD82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930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95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647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876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519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549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733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25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945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659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574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354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ECC84-30B3-8A48-B67B-3E01389CC050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34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CD4AC5C0-4B89-164B-A11F-0AEDF8863FBD}"/>
              </a:ext>
            </a:extLst>
          </p:cNvPr>
          <p:cNvSpPr/>
          <p:nvPr/>
        </p:nvSpPr>
        <p:spPr>
          <a:xfrm>
            <a:off x="407772" y="790831"/>
            <a:ext cx="9045146" cy="4942704"/>
          </a:xfrm>
          <a:prstGeom prst="roundRect">
            <a:avLst>
              <a:gd name="adj" fmla="val 6715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6" name="角丸四角形 5">
            <a:extLst>
              <a:ext uri="{FF2B5EF4-FFF2-40B4-BE49-F238E27FC236}">
                <a16:creationId xmlns:a16="http://schemas.microsoft.com/office/drawing/2014/main" id="{D3B24E13-38F5-3640-90CC-C2CA14F05197}"/>
              </a:ext>
            </a:extLst>
          </p:cNvPr>
          <p:cNvSpPr/>
          <p:nvPr/>
        </p:nvSpPr>
        <p:spPr>
          <a:xfrm>
            <a:off x="1526428" y="477421"/>
            <a:ext cx="6796849" cy="681509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52CC281-E433-AE4B-845C-A23E30EE7A15}"/>
              </a:ext>
            </a:extLst>
          </p:cNvPr>
          <p:cNvSpPr txBox="1"/>
          <p:nvPr/>
        </p:nvSpPr>
        <p:spPr>
          <a:xfrm>
            <a:off x="2618642" y="548277"/>
            <a:ext cx="46124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>
                <a:solidFill>
                  <a:schemeClr val="bg1"/>
                </a:solidFill>
              </a:rPr>
              <a:t>予約状況混雑のお詫び</a:t>
            </a:r>
          </a:p>
        </p:txBody>
      </p:sp>
      <p:pic>
        <p:nvPicPr>
          <p:cNvPr id="39" name="図 38">
            <a:extLst>
              <a:ext uri="{FF2B5EF4-FFF2-40B4-BE49-F238E27FC236}">
                <a16:creationId xmlns:a16="http://schemas.microsoft.com/office/drawing/2014/main" id="{70DBCC59-17A1-9C4F-AD87-F4329DCA37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2078" y="5874037"/>
            <a:ext cx="2066134" cy="557014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F165CEC-933E-E445-9AE1-8897F644CF5A}"/>
              </a:ext>
            </a:extLst>
          </p:cNvPr>
          <p:cNvSpPr txBox="1"/>
          <p:nvPr/>
        </p:nvSpPr>
        <p:spPr>
          <a:xfrm>
            <a:off x="936870" y="1366632"/>
            <a:ext cx="7956550" cy="592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400" b="1">
                <a:solidFill>
                  <a:schemeClr val="tx1">
                    <a:lumMod val="85000"/>
                    <a:lumOff val="15000"/>
                  </a:schemeClr>
                </a:solidFill>
              </a:rPr>
              <a:t>いつもご来院いただき、誠にありがとうございます。</a:t>
            </a:r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23FCEFAA-C409-C74B-B6F1-C21A56EB11AA}"/>
              </a:ext>
            </a:extLst>
          </p:cNvPr>
          <p:cNvCxnSpPr>
            <a:cxnSpLocks/>
          </p:cNvCxnSpPr>
          <p:nvPr/>
        </p:nvCxnSpPr>
        <p:spPr>
          <a:xfrm>
            <a:off x="1047687" y="3428497"/>
            <a:ext cx="7450137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7545B2A-636D-2842-A37E-7D9FF8BF4B29}"/>
              </a:ext>
            </a:extLst>
          </p:cNvPr>
          <p:cNvSpPr txBox="1"/>
          <p:nvPr/>
        </p:nvSpPr>
        <p:spPr>
          <a:xfrm>
            <a:off x="957263" y="2217215"/>
            <a:ext cx="7956550" cy="1359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600" b="1">
                <a:solidFill>
                  <a:schemeClr val="tx1">
                    <a:lumMod val="85000"/>
                    <a:lumOff val="15000"/>
                  </a:schemeClr>
                </a:solidFill>
              </a:rPr>
              <a:t>現在、非常に大在の患者様にご来院いただいており、</a:t>
            </a:r>
            <a:endParaRPr kumimoji="1" lang="en-US" altLang="ja-JP" sz="2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3000" b="1">
                <a:solidFill>
                  <a:schemeClr val="accent2"/>
                </a:solidFill>
              </a:rPr>
              <a:t>ご予約が取りづらい状況</a:t>
            </a:r>
            <a:r>
              <a:rPr lang="ja-JP" altLang="en-US" sz="3000" b="1">
                <a:solidFill>
                  <a:schemeClr val="tx1">
                    <a:lumMod val="85000"/>
                    <a:lumOff val="15000"/>
                  </a:schemeClr>
                </a:solidFill>
              </a:rPr>
              <a:t>が続いております。</a:t>
            </a:r>
            <a:endParaRPr kumimoji="1" lang="ja-JP" altLang="en-US" sz="3000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01E4539-C677-2E4E-A7D8-F625DE7F5C6C}"/>
              </a:ext>
            </a:extLst>
          </p:cNvPr>
          <p:cNvSpPr txBox="1"/>
          <p:nvPr/>
        </p:nvSpPr>
        <p:spPr>
          <a:xfrm>
            <a:off x="936870" y="3806171"/>
            <a:ext cx="6390522" cy="9708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000" b="1">
                <a:solidFill>
                  <a:schemeClr val="tx1">
                    <a:lumMod val="85000"/>
                    <a:lumOff val="15000"/>
                  </a:schemeClr>
                </a:solidFill>
              </a:rPr>
              <a:t>患者様にはご迷惑をおかけいたしますが、</a:t>
            </a:r>
            <a:endParaRPr kumimoji="1" lang="en-US" altLang="ja-JP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2000" b="1">
                <a:solidFill>
                  <a:schemeClr val="tx1">
                    <a:lumMod val="85000"/>
                    <a:lumOff val="15000"/>
                  </a:schemeClr>
                </a:solidFill>
              </a:rPr>
              <a:t>何卒ご理解賜りますようお願い申し上げます。</a:t>
            </a:r>
            <a:endParaRPr kumimoji="1" lang="ja-JP" altLang="en-US" sz="2000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8DF7E538-B9A4-D44F-98AE-A60CD7F55F2D}"/>
              </a:ext>
            </a:extLst>
          </p:cNvPr>
          <p:cNvSpPr/>
          <p:nvPr/>
        </p:nvSpPr>
        <p:spPr>
          <a:xfrm>
            <a:off x="4582413" y="4884041"/>
            <a:ext cx="20988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>
                <a:solidFill>
                  <a:schemeClr val="tx1">
                    <a:lumMod val="85000"/>
                    <a:lumOff val="15000"/>
                  </a:schemeClr>
                </a:solidFill>
              </a:rPr>
              <a:t>スタッフ一同</a:t>
            </a:r>
            <a:endParaRPr lang="ja-JP" altLang="en-US" sz="200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F62BF59B-0485-5045-A183-374856525C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08096" y="3508081"/>
            <a:ext cx="2085324" cy="3349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429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</TotalTime>
  <Words>57</Words>
  <Application>Microsoft Macintosh PowerPoint</Application>
  <PresentationFormat>A4 210 x 297 mm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まる 名古屋</dc:creator>
  <cp:lastModifiedBy>まる 名古屋</cp:lastModifiedBy>
  <cp:revision>21</cp:revision>
  <dcterms:created xsi:type="dcterms:W3CDTF">2020-04-23T05:34:47Z</dcterms:created>
  <dcterms:modified xsi:type="dcterms:W3CDTF">2020-09-17T06:49:01Z</dcterms:modified>
</cp:coreProperties>
</file>