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39" userDrawn="1">
          <p15:clr>
            <a:srgbClr val="A4A3A4"/>
          </p15:clr>
        </p15:guide>
        <p15:guide id="2" pos="3097" userDrawn="1">
          <p15:clr>
            <a:srgbClr val="A4A3A4"/>
          </p15:clr>
        </p15:guide>
        <p15:guide id="3" pos="716" userDrawn="1">
          <p15:clr>
            <a:srgbClr val="A4A3A4"/>
          </p15:clr>
        </p15:guide>
        <p15:guide id="4" pos="55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FFA5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903"/>
    <p:restoredTop sz="94553"/>
  </p:normalViewPr>
  <p:slideViewPr>
    <p:cSldViewPr snapToGrid="0" snapToObjects="1" showGuides="1">
      <p:cViewPr>
        <p:scale>
          <a:sx n="104" d="100"/>
          <a:sy n="104" d="100"/>
        </p:scale>
        <p:origin x="4352" y="1160"/>
      </p:cViewPr>
      <p:guideLst>
        <p:guide orient="horz" pos="3339"/>
        <p:guide pos="3097"/>
        <p:guide pos="716"/>
        <p:guide pos="55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A8F2D-4E3D-9049-8DD6-41E8202E5318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B7081-C68A-A745-B929-8F77AE3BD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33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B7081-C68A-A745-B929-8F77AE3BD82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930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95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64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87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51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54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73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5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4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65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57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35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ECC84-30B3-8A48-B67B-3E01389CC050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34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CD4AC5C0-4B89-164B-A11F-0AEDF8863FBD}"/>
              </a:ext>
            </a:extLst>
          </p:cNvPr>
          <p:cNvSpPr/>
          <p:nvPr/>
        </p:nvSpPr>
        <p:spPr>
          <a:xfrm>
            <a:off x="407772" y="477421"/>
            <a:ext cx="9045146" cy="5897424"/>
          </a:xfrm>
          <a:prstGeom prst="roundRect">
            <a:avLst>
              <a:gd name="adj" fmla="val 6715"/>
            </a:avLst>
          </a:prstGeom>
          <a:solidFill>
            <a:srgbClr val="ED7D3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77E09E29-D990-BF42-8B6A-241CACD3E81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2104"/>
          <a:stretch/>
        </p:blipFill>
        <p:spPr>
          <a:xfrm>
            <a:off x="1650201" y="1630450"/>
            <a:ext cx="6730968" cy="3896929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F165CEC-933E-E445-9AE1-8897F644CF5A}"/>
              </a:ext>
            </a:extLst>
          </p:cNvPr>
          <p:cNvSpPr txBox="1"/>
          <p:nvPr/>
        </p:nvSpPr>
        <p:spPr>
          <a:xfrm>
            <a:off x="979284" y="307578"/>
            <a:ext cx="7944929" cy="1334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6000" b="1" dirty="0">
                <a:solidFill>
                  <a:schemeClr val="bg1"/>
                </a:solidFill>
              </a:rPr>
              <a:t>1</a:t>
            </a:r>
            <a:r>
              <a:rPr lang="ja-JP" altLang="en-US" sz="3600" b="1">
                <a:solidFill>
                  <a:schemeClr val="bg1"/>
                </a:solidFill>
              </a:rPr>
              <a:t>メートル以上離れてお並びください</a:t>
            </a: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58A073EA-55A7-FE4D-8C0A-5C6D1FB60E25}"/>
              </a:ext>
            </a:extLst>
          </p:cNvPr>
          <p:cNvCxnSpPr>
            <a:cxnSpLocks/>
          </p:cNvCxnSpPr>
          <p:nvPr/>
        </p:nvCxnSpPr>
        <p:spPr>
          <a:xfrm>
            <a:off x="1136650" y="1541738"/>
            <a:ext cx="7669213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4BF72BAA-573E-9341-A60F-3383C61F45CC}"/>
              </a:ext>
            </a:extLst>
          </p:cNvPr>
          <p:cNvSpPr/>
          <p:nvPr/>
        </p:nvSpPr>
        <p:spPr>
          <a:xfrm>
            <a:off x="3427370" y="5678223"/>
            <a:ext cx="30059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000" b="1">
                <a:solidFill>
                  <a:schemeClr val="bg1"/>
                </a:solidFill>
              </a:rPr>
              <a:t>ソーシャルディスタンス</a:t>
            </a:r>
            <a:endParaRPr lang="ja-JP" altLang="en-US" sz="2000">
              <a:solidFill>
                <a:schemeClr val="bg1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D0D75AE-F50E-074C-B746-3CCE1881E52C}"/>
              </a:ext>
            </a:extLst>
          </p:cNvPr>
          <p:cNvSpPr/>
          <p:nvPr/>
        </p:nvSpPr>
        <p:spPr>
          <a:xfrm>
            <a:off x="3146777" y="5158480"/>
            <a:ext cx="35374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" altLang="ja-JP" sz="3600" b="1" dirty="0">
                <a:solidFill>
                  <a:schemeClr val="bg1"/>
                </a:solidFill>
              </a:rPr>
              <a:t>SOCIAL DISTANCE</a:t>
            </a:r>
            <a:endParaRPr lang="ja-JP" altLang="en-US" sz="3600">
              <a:solidFill>
                <a:schemeClr val="bg1"/>
              </a:solidFill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B36CDBCA-B9CD-534D-87B7-981AB3C6456B}"/>
              </a:ext>
            </a:extLst>
          </p:cNvPr>
          <p:cNvGrpSpPr/>
          <p:nvPr/>
        </p:nvGrpSpPr>
        <p:grpSpPr>
          <a:xfrm>
            <a:off x="15500" y="5862621"/>
            <a:ext cx="3266760" cy="807120"/>
            <a:chOff x="54730" y="5862621"/>
            <a:chExt cx="3297271" cy="807120"/>
          </a:xfrm>
        </p:grpSpPr>
        <p:sp>
          <p:nvSpPr>
            <p:cNvPr id="29" name="角丸四角形 28">
              <a:extLst>
                <a:ext uri="{FF2B5EF4-FFF2-40B4-BE49-F238E27FC236}">
                  <a16:creationId xmlns:a16="http://schemas.microsoft.com/office/drawing/2014/main" id="{2E02C546-524A-0B42-A03A-BEC13DD35027}"/>
                </a:ext>
              </a:extLst>
            </p:cNvPr>
            <p:cNvSpPr/>
            <p:nvPr/>
          </p:nvSpPr>
          <p:spPr>
            <a:xfrm>
              <a:off x="54730" y="5862621"/>
              <a:ext cx="2836532" cy="807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三角形 3">
              <a:extLst>
                <a:ext uri="{FF2B5EF4-FFF2-40B4-BE49-F238E27FC236}">
                  <a16:creationId xmlns:a16="http://schemas.microsoft.com/office/drawing/2014/main" id="{CC64C3D3-2A18-2B43-ADC9-F0D78F017CD8}"/>
                </a:ext>
              </a:extLst>
            </p:cNvPr>
            <p:cNvSpPr/>
            <p:nvPr/>
          </p:nvSpPr>
          <p:spPr>
            <a:xfrm>
              <a:off x="2403021" y="5924169"/>
              <a:ext cx="948980" cy="74557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39" name="図 38">
            <a:extLst>
              <a:ext uri="{FF2B5EF4-FFF2-40B4-BE49-F238E27FC236}">
                <a16:creationId xmlns:a16="http://schemas.microsoft.com/office/drawing/2014/main" id="{70DBCC59-17A1-9C4F-AD87-F4329DCA37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116" y="6043061"/>
            <a:ext cx="2066134" cy="55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42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</TotalTime>
  <Words>10</Words>
  <Application>Microsoft Macintosh PowerPoint</Application>
  <PresentationFormat>A4 210 x 297 mm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はま</cp:lastModifiedBy>
  <cp:revision>29</cp:revision>
  <dcterms:created xsi:type="dcterms:W3CDTF">2020-04-23T05:34:47Z</dcterms:created>
  <dcterms:modified xsi:type="dcterms:W3CDTF">2020-06-05T05:24:54Z</dcterms:modified>
</cp:coreProperties>
</file>