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504" userDrawn="1">
          <p15:clr>
            <a:srgbClr val="A4A3A4"/>
          </p15:clr>
        </p15:guide>
        <p15:guide id="3" pos="3816" userDrawn="1">
          <p15:clr>
            <a:srgbClr val="A4A3A4"/>
          </p15:clr>
        </p15:guide>
        <p15:guide id="4" pos="2160" userDrawn="1">
          <p15:clr>
            <a:srgbClr val="A4A3A4"/>
          </p15:clr>
        </p15:guide>
        <p15:guide id="5" pos="2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BBE02"/>
    <a:srgbClr val="ED7D31"/>
    <a:srgbClr val="E77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/>
    <p:restoredTop sz="94580"/>
  </p:normalViewPr>
  <p:slideViewPr>
    <p:cSldViewPr snapToGrid="0" snapToObjects="1" showGuides="1">
      <p:cViewPr varScale="1">
        <p:scale>
          <a:sx n="81" d="100"/>
          <a:sy n="81" d="100"/>
        </p:scale>
        <p:origin x="3568" y="184"/>
      </p:cViewPr>
      <p:guideLst>
        <p:guide orient="horz" pos="3121"/>
        <p:guide pos="504"/>
        <p:guide pos="3816"/>
        <p:guide pos="2160"/>
        <p:guide pos="2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5751A-0D78-D148-910A-3E0D81599B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8F10F-82E0-0E4C-9D48-8A396F3083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07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28F10F-82E0-0E4C-9D48-8A396F30839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60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59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69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58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94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6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8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40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20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01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65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17D87-FE72-4743-ACE8-00E9AA774F89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92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52714E7E-86B1-8341-8E2E-862BD76B6468}"/>
              </a:ext>
            </a:extLst>
          </p:cNvPr>
          <p:cNvSpPr/>
          <p:nvPr/>
        </p:nvSpPr>
        <p:spPr>
          <a:xfrm rot="5400000">
            <a:off x="-560044" y="1790521"/>
            <a:ext cx="7980711" cy="6051001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E378BB78-274E-5F4E-B65A-C5E291DBEB95}"/>
              </a:ext>
            </a:extLst>
          </p:cNvPr>
          <p:cNvSpPr/>
          <p:nvPr/>
        </p:nvSpPr>
        <p:spPr>
          <a:xfrm>
            <a:off x="814719" y="486946"/>
            <a:ext cx="5228561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392B444-A73D-E14E-912B-7FF628BFA708}"/>
              </a:ext>
            </a:extLst>
          </p:cNvPr>
          <p:cNvSpPr txBox="1"/>
          <p:nvPr/>
        </p:nvSpPr>
        <p:spPr>
          <a:xfrm>
            <a:off x="1026593" y="583680"/>
            <a:ext cx="4791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spc="-300">
                <a:solidFill>
                  <a:schemeClr val="bg1"/>
                </a:solidFill>
              </a:rPr>
              <a:t>密集・密接が気になる方へ</a:t>
            </a:r>
            <a:endParaRPr kumimoji="1" lang="ja-JP" altLang="en-US" sz="3200" b="1" spc="-300">
              <a:solidFill>
                <a:schemeClr val="bg1"/>
              </a:solidFill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1D0C9B1-412B-4F49-BB66-86D8F6E678DA}"/>
              </a:ext>
            </a:extLst>
          </p:cNvPr>
          <p:cNvCxnSpPr>
            <a:cxnSpLocks/>
          </p:cNvCxnSpPr>
          <p:nvPr/>
        </p:nvCxnSpPr>
        <p:spPr>
          <a:xfrm>
            <a:off x="800100" y="1923540"/>
            <a:ext cx="52578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A401FC-F9C2-C647-A71C-8BD34869C2C5}"/>
              </a:ext>
            </a:extLst>
          </p:cNvPr>
          <p:cNvSpPr/>
          <p:nvPr/>
        </p:nvSpPr>
        <p:spPr>
          <a:xfrm>
            <a:off x="700532" y="1444763"/>
            <a:ext cx="5532284" cy="62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480" b="1">
                <a:solidFill>
                  <a:schemeClr val="tx1">
                    <a:lumMod val="85000"/>
                    <a:lumOff val="15000"/>
                  </a:schemeClr>
                </a:solidFill>
              </a:rPr>
              <a:t>密集・密接が気になる方は</a:t>
            </a:r>
            <a:endParaRPr lang="en-US" altLang="ja-JP" sz="348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9066AAB-1DB4-2242-B423-4889CC1C6FEB}"/>
              </a:ext>
            </a:extLst>
          </p:cNvPr>
          <p:cNvSpPr txBox="1"/>
          <p:nvPr/>
        </p:nvSpPr>
        <p:spPr>
          <a:xfrm>
            <a:off x="683355" y="2268061"/>
            <a:ext cx="5962771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250" b="1">
                <a:solidFill>
                  <a:srgbClr val="ED7D31"/>
                </a:solidFill>
              </a:rPr>
              <a:t>お車でお待ちいただく</a:t>
            </a:r>
            <a:endParaRPr lang="en-US" altLang="ja-JP" sz="4250" b="1" dirty="0">
              <a:solidFill>
                <a:srgbClr val="ED7D31"/>
              </a:solidFill>
            </a:endParaRPr>
          </a:p>
          <a:p>
            <a:r>
              <a:rPr lang="ja-JP" altLang="en-US" sz="4250" b="1">
                <a:solidFill>
                  <a:srgbClr val="ED7D31"/>
                </a:solidFill>
              </a:rPr>
              <a:t>ことも可能です。</a:t>
            </a:r>
            <a:endParaRPr kumimoji="1" lang="ja-JP" altLang="en-US" sz="4250" b="1">
              <a:solidFill>
                <a:srgbClr val="ED7D31"/>
              </a:solidFill>
            </a:endParaRP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0BF47ED-77CA-2A47-A0F3-544F7D048886}"/>
              </a:ext>
            </a:extLst>
          </p:cNvPr>
          <p:cNvCxnSpPr>
            <a:cxnSpLocks/>
          </p:cNvCxnSpPr>
          <p:nvPr/>
        </p:nvCxnSpPr>
        <p:spPr>
          <a:xfrm>
            <a:off x="793232" y="4175839"/>
            <a:ext cx="484728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A0B69517-7473-0F42-8850-75B672F41CC6}"/>
              </a:ext>
            </a:extLst>
          </p:cNvPr>
          <p:cNvCxnSpPr>
            <a:cxnSpLocks/>
          </p:cNvCxnSpPr>
          <p:nvPr/>
        </p:nvCxnSpPr>
        <p:spPr>
          <a:xfrm>
            <a:off x="793232" y="4689547"/>
            <a:ext cx="439008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54F034-A49A-8441-BE6F-1B35763F6604}"/>
              </a:ext>
            </a:extLst>
          </p:cNvPr>
          <p:cNvSpPr txBox="1"/>
          <p:nvPr/>
        </p:nvSpPr>
        <p:spPr>
          <a:xfrm>
            <a:off x="714627" y="3736683"/>
            <a:ext cx="6016012" cy="1633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250" b="1">
                <a:solidFill>
                  <a:schemeClr val="tx1">
                    <a:lumMod val="85000"/>
                    <a:lumOff val="15000"/>
                  </a:schemeClr>
                </a:solidFill>
              </a:rPr>
              <a:t>順番が近づきましたら、お電話または</a:t>
            </a:r>
          </a:p>
          <a:p>
            <a:pPr>
              <a:lnSpc>
                <a:spcPct val="150000"/>
              </a:lnSpc>
            </a:pPr>
            <a:r>
              <a:rPr lang="ja-JP" altLang="en-US" sz="225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スタッフが直接お声掛いたします。</a:t>
            </a:r>
          </a:p>
          <a:p>
            <a:pPr>
              <a:lnSpc>
                <a:spcPct val="150000"/>
              </a:lnSpc>
            </a:pPr>
            <a:r>
              <a:rPr lang="ja-JP" altLang="en-US" sz="2250" b="1">
                <a:solidFill>
                  <a:schemeClr val="tx1">
                    <a:lumMod val="85000"/>
                    <a:lumOff val="15000"/>
                  </a:schemeClr>
                </a:solidFill>
              </a:rPr>
              <a:t>ご希望の方は受付までお申し出ください。</a:t>
            </a:r>
            <a:endParaRPr kumimoji="1" lang="ja-JP" altLang="en-US" sz="225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386909B-5B80-8B4F-ADDE-B5E2C7106AFA}"/>
              </a:ext>
            </a:extLst>
          </p:cNvPr>
          <p:cNvSpPr txBox="1"/>
          <p:nvPr/>
        </p:nvSpPr>
        <p:spPr>
          <a:xfrm>
            <a:off x="4437464" y="5554558"/>
            <a:ext cx="1769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FECF90CC-5B31-1641-AC48-4BE8E27E0CBE}"/>
              </a:ext>
            </a:extLst>
          </p:cNvPr>
          <p:cNvSpPr/>
          <p:nvPr/>
        </p:nvSpPr>
        <p:spPr>
          <a:xfrm>
            <a:off x="936723" y="5720862"/>
            <a:ext cx="2309246" cy="2309246"/>
          </a:xfrm>
          <a:prstGeom prst="ellipse">
            <a:avLst/>
          </a:prstGeom>
          <a:solidFill>
            <a:srgbClr val="FFF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FF1DFEF-C835-D44D-9AFC-A8197C5DB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48" y="5886579"/>
            <a:ext cx="2710167" cy="1958097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75D10DB4-307D-ED41-B0DB-2CA7DBAF7C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7923" y="6009695"/>
            <a:ext cx="1846215" cy="2662810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250905FB-B040-0A4A-813C-A65DB83229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8604" y="5907776"/>
            <a:ext cx="1725832" cy="277241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940A1A0-3DDC-7B48-B8C8-0A3BB0CF6C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16494" y="9064745"/>
            <a:ext cx="2056065" cy="55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7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</TotalTime>
  <Words>53</Words>
  <Application>Microsoft Macintosh PowerPoint</Application>
  <PresentationFormat>ユーザー設定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17</cp:revision>
  <dcterms:created xsi:type="dcterms:W3CDTF">2020-04-23T00:19:28Z</dcterms:created>
  <dcterms:modified xsi:type="dcterms:W3CDTF">2020-05-19T03:00:56Z</dcterms:modified>
</cp:coreProperties>
</file>