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907588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1" userDrawn="1">
          <p15:clr>
            <a:srgbClr val="A4A3A4"/>
          </p15:clr>
        </p15:guide>
        <p15:guide id="2" pos="504" userDrawn="1">
          <p15:clr>
            <a:srgbClr val="A4A3A4"/>
          </p15:clr>
        </p15:guide>
        <p15:guide id="3" pos="3816" userDrawn="1">
          <p15:clr>
            <a:srgbClr val="A4A3A4"/>
          </p15:clr>
        </p15:guide>
        <p15:guide id="4" pos="2160" userDrawn="1">
          <p15:clr>
            <a:srgbClr val="A4A3A4"/>
          </p15:clr>
        </p15:guide>
        <p15:guide id="5" pos="2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CC"/>
    <a:srgbClr val="FBBE02"/>
    <a:srgbClr val="ED7D31"/>
    <a:srgbClr val="E779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8"/>
    <p:restoredTop sz="94580"/>
  </p:normalViewPr>
  <p:slideViewPr>
    <p:cSldViewPr snapToGrid="0" snapToObjects="1" showGuides="1">
      <p:cViewPr varScale="1">
        <p:scale>
          <a:sx n="81" d="100"/>
          <a:sy n="81" d="100"/>
        </p:scale>
        <p:origin x="3568" y="184"/>
      </p:cViewPr>
      <p:guideLst>
        <p:guide orient="horz" pos="3121"/>
        <p:guide pos="504"/>
        <p:guide pos="3816"/>
        <p:guide pos="2160"/>
        <p:guide pos="2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5751A-0D78-D148-910A-3E0D81599BEB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8F10F-82E0-0E4C-9D48-8A396F308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07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28F10F-82E0-0E4C-9D48-8A396F30839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601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451"/>
            <a:ext cx="5829300" cy="344930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3778"/>
            <a:ext cx="5143500" cy="239204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597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693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87"/>
            <a:ext cx="1478756" cy="839622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87"/>
            <a:ext cx="4350544" cy="839622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58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94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0019"/>
            <a:ext cx="5915025" cy="4121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30289"/>
            <a:ext cx="5915025" cy="21672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16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436"/>
            <a:ext cx="2914650" cy="62862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436"/>
            <a:ext cx="2914650" cy="62862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84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90"/>
            <a:ext cx="5915025" cy="191500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736"/>
            <a:ext cx="2901255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9022"/>
            <a:ext cx="2901255" cy="532303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736"/>
            <a:ext cx="2915543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9022"/>
            <a:ext cx="2915543" cy="532303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40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20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01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511"/>
            <a:ext cx="3471863" cy="70408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65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511"/>
            <a:ext cx="3471863" cy="704080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26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436"/>
            <a:ext cx="5915025" cy="62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17D87-FE72-4743-ACE8-00E9AA774F89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922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角丸四角形 28">
            <a:extLst>
              <a:ext uri="{FF2B5EF4-FFF2-40B4-BE49-F238E27FC236}">
                <a16:creationId xmlns:a16="http://schemas.microsoft.com/office/drawing/2014/main" id="{52714E7E-86B1-8341-8E2E-862BD76B6468}"/>
              </a:ext>
            </a:extLst>
          </p:cNvPr>
          <p:cNvSpPr/>
          <p:nvPr/>
        </p:nvSpPr>
        <p:spPr>
          <a:xfrm rot="5400000">
            <a:off x="-560044" y="1790521"/>
            <a:ext cx="7980711" cy="6051001"/>
          </a:xfrm>
          <a:prstGeom prst="roundRect">
            <a:avLst>
              <a:gd name="adj" fmla="val 6715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30" name="角丸四角形 29">
            <a:extLst>
              <a:ext uri="{FF2B5EF4-FFF2-40B4-BE49-F238E27FC236}">
                <a16:creationId xmlns:a16="http://schemas.microsoft.com/office/drawing/2014/main" id="{E378BB78-274E-5F4E-B65A-C5E291DBEB95}"/>
              </a:ext>
            </a:extLst>
          </p:cNvPr>
          <p:cNvSpPr/>
          <p:nvPr/>
        </p:nvSpPr>
        <p:spPr>
          <a:xfrm>
            <a:off x="814719" y="486946"/>
            <a:ext cx="5228561" cy="68150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392B444-A73D-E14E-912B-7FF628BFA708}"/>
              </a:ext>
            </a:extLst>
          </p:cNvPr>
          <p:cNvSpPr txBox="1"/>
          <p:nvPr/>
        </p:nvSpPr>
        <p:spPr>
          <a:xfrm>
            <a:off x="1026593" y="583680"/>
            <a:ext cx="4791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spc="-300">
                <a:solidFill>
                  <a:schemeClr val="bg1"/>
                </a:solidFill>
              </a:rPr>
              <a:t>密集・密接が気になる方へ</a:t>
            </a:r>
            <a:endParaRPr kumimoji="1" lang="ja-JP" altLang="en-US" sz="3200" b="1" spc="-300">
              <a:solidFill>
                <a:schemeClr val="bg1"/>
              </a:solidFill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41D0C9B1-412B-4F49-BB66-86D8F6E678DA}"/>
              </a:ext>
            </a:extLst>
          </p:cNvPr>
          <p:cNvCxnSpPr>
            <a:cxnSpLocks/>
          </p:cNvCxnSpPr>
          <p:nvPr/>
        </p:nvCxnSpPr>
        <p:spPr>
          <a:xfrm>
            <a:off x="800100" y="1923540"/>
            <a:ext cx="5257800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EA401FC-F9C2-C647-A71C-8BD34869C2C5}"/>
              </a:ext>
            </a:extLst>
          </p:cNvPr>
          <p:cNvSpPr/>
          <p:nvPr/>
        </p:nvSpPr>
        <p:spPr>
          <a:xfrm>
            <a:off x="700532" y="1444763"/>
            <a:ext cx="5532284" cy="6278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480" b="1">
                <a:solidFill>
                  <a:schemeClr val="tx1">
                    <a:lumMod val="85000"/>
                    <a:lumOff val="15000"/>
                  </a:schemeClr>
                </a:solidFill>
              </a:rPr>
              <a:t>密集・密接が気になる方は</a:t>
            </a:r>
            <a:endParaRPr lang="en-US" altLang="ja-JP" sz="348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E9066AAB-1DB4-2242-B423-4889CC1C6FEB}"/>
              </a:ext>
            </a:extLst>
          </p:cNvPr>
          <p:cNvSpPr txBox="1"/>
          <p:nvPr/>
        </p:nvSpPr>
        <p:spPr>
          <a:xfrm>
            <a:off x="683355" y="2268061"/>
            <a:ext cx="5962771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250" b="1">
                <a:solidFill>
                  <a:srgbClr val="ED7D31"/>
                </a:solidFill>
              </a:rPr>
              <a:t>お車でお待ちいただく</a:t>
            </a:r>
            <a:endParaRPr lang="en-US" altLang="ja-JP" sz="4250" b="1" dirty="0">
              <a:solidFill>
                <a:srgbClr val="ED7D31"/>
              </a:solidFill>
            </a:endParaRPr>
          </a:p>
          <a:p>
            <a:r>
              <a:rPr lang="ja-JP" altLang="en-US" sz="4250" b="1">
                <a:solidFill>
                  <a:srgbClr val="ED7D31"/>
                </a:solidFill>
              </a:rPr>
              <a:t>ことも可能です。</a:t>
            </a:r>
            <a:endParaRPr kumimoji="1" lang="ja-JP" altLang="en-US" sz="4250" b="1">
              <a:solidFill>
                <a:srgbClr val="ED7D31"/>
              </a:solidFill>
            </a:endParaRP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90BF47ED-77CA-2A47-A0F3-544F7D048886}"/>
              </a:ext>
            </a:extLst>
          </p:cNvPr>
          <p:cNvCxnSpPr>
            <a:cxnSpLocks/>
          </p:cNvCxnSpPr>
          <p:nvPr/>
        </p:nvCxnSpPr>
        <p:spPr>
          <a:xfrm>
            <a:off x="793232" y="4175839"/>
            <a:ext cx="4847280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A0B69517-7473-0F42-8850-75B672F41CC6}"/>
              </a:ext>
            </a:extLst>
          </p:cNvPr>
          <p:cNvCxnSpPr>
            <a:cxnSpLocks/>
          </p:cNvCxnSpPr>
          <p:nvPr/>
        </p:nvCxnSpPr>
        <p:spPr>
          <a:xfrm>
            <a:off x="793232" y="4689547"/>
            <a:ext cx="4390080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B54F034-A49A-8441-BE6F-1B35763F6604}"/>
              </a:ext>
            </a:extLst>
          </p:cNvPr>
          <p:cNvSpPr txBox="1"/>
          <p:nvPr/>
        </p:nvSpPr>
        <p:spPr>
          <a:xfrm>
            <a:off x="714627" y="3736683"/>
            <a:ext cx="6016012" cy="1633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250" b="1">
                <a:solidFill>
                  <a:schemeClr val="tx1">
                    <a:lumMod val="85000"/>
                    <a:lumOff val="15000"/>
                  </a:schemeClr>
                </a:solidFill>
              </a:rPr>
              <a:t>順番が近づきましたら、お電話または</a:t>
            </a:r>
          </a:p>
          <a:p>
            <a:pPr>
              <a:lnSpc>
                <a:spcPct val="150000"/>
              </a:lnSpc>
            </a:pPr>
            <a:r>
              <a:rPr lang="ja-JP" altLang="en-US" sz="2250" b="1">
                <a:solidFill>
                  <a:schemeClr val="tx1">
                    <a:lumMod val="85000"/>
                    <a:lumOff val="15000"/>
                  </a:schemeClr>
                </a:solidFill>
              </a:rPr>
              <a:t>スタッフが直接お声掛いたします。</a:t>
            </a:r>
          </a:p>
          <a:p>
            <a:pPr>
              <a:lnSpc>
                <a:spcPct val="150000"/>
              </a:lnSpc>
            </a:pPr>
            <a:r>
              <a:rPr lang="ja-JP" altLang="en-US" sz="2250" b="1">
                <a:solidFill>
                  <a:schemeClr val="tx1">
                    <a:lumMod val="85000"/>
                    <a:lumOff val="15000"/>
                  </a:schemeClr>
                </a:solidFill>
              </a:rPr>
              <a:t>ご希望の方は受付までお申し出ください。</a:t>
            </a:r>
            <a:endParaRPr kumimoji="1" lang="ja-JP" altLang="en-US" sz="225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386909B-5B80-8B4F-ADDE-B5E2C7106AFA}"/>
              </a:ext>
            </a:extLst>
          </p:cNvPr>
          <p:cNvSpPr txBox="1"/>
          <p:nvPr/>
        </p:nvSpPr>
        <p:spPr>
          <a:xfrm>
            <a:off x="4437464" y="5554558"/>
            <a:ext cx="1769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>
                <a:solidFill>
                  <a:schemeClr val="tx1">
                    <a:lumMod val="85000"/>
                    <a:lumOff val="15000"/>
                  </a:schemeClr>
                </a:solidFill>
              </a:rPr>
              <a:t>スタッフ一同</a:t>
            </a:r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FECF90CC-5B31-1641-AC48-4BE8E27E0CBE}"/>
              </a:ext>
            </a:extLst>
          </p:cNvPr>
          <p:cNvSpPr/>
          <p:nvPr/>
        </p:nvSpPr>
        <p:spPr>
          <a:xfrm>
            <a:off x="936723" y="5720862"/>
            <a:ext cx="2309246" cy="2309246"/>
          </a:xfrm>
          <a:prstGeom prst="ellipse">
            <a:avLst/>
          </a:prstGeom>
          <a:solidFill>
            <a:srgbClr val="FFF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FFF1DFEF-C835-D44D-9AFC-A8197C5DBA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848" y="5886579"/>
            <a:ext cx="2710167" cy="1958097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75D10DB4-307D-ED41-B0DB-2CA7DBAF7C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7923" y="6009695"/>
            <a:ext cx="1846215" cy="2662810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250905FB-B040-0A4A-813C-A65DB83229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8604" y="5907776"/>
            <a:ext cx="1725832" cy="2772419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E940A1A0-3DDC-7B48-B8C8-0A3BB0CF6C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16494" y="9064745"/>
            <a:ext cx="2056065" cy="55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175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426</TotalTime>
  <Words>53</Words>
  <Application>Microsoft Macintosh PowerPoint</Application>
  <PresentationFormat>ユーザー設定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まる 名古屋</dc:creator>
  <cp:lastModifiedBy>はま</cp:lastModifiedBy>
  <cp:revision>17</cp:revision>
  <dcterms:created xsi:type="dcterms:W3CDTF">2020-04-23T00:19:28Z</dcterms:created>
  <dcterms:modified xsi:type="dcterms:W3CDTF">2020-05-19T03:00:56Z</dcterms:modified>
</cp:coreProperties>
</file>