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4" userDrawn="1">
          <p15:clr>
            <a:srgbClr val="A4A3A4"/>
          </p15:clr>
        </p15:guide>
        <p15:guide id="2" pos="3097" userDrawn="1">
          <p15:clr>
            <a:srgbClr val="A4A3A4"/>
          </p15:clr>
        </p15:guide>
        <p15:guide id="3" pos="693" userDrawn="1">
          <p15:clr>
            <a:srgbClr val="A4A3A4"/>
          </p15:clr>
        </p15:guide>
        <p15:guide id="4" pos="5501" userDrawn="1">
          <p15:clr>
            <a:srgbClr val="A4A3A4"/>
          </p15:clr>
        </p15:guide>
        <p15:guide id="5" orient="horz" pos="4088" userDrawn="1">
          <p15:clr>
            <a:srgbClr val="A4A3A4"/>
          </p15:clr>
        </p15:guide>
        <p15:guide id="6" orient="horz" pos="20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1565B1"/>
    <a:srgbClr val="26A1E9"/>
    <a:srgbClr val="D9302C"/>
    <a:srgbClr val="EB6FA5"/>
    <a:srgbClr val="146A34"/>
    <a:srgbClr val="229944"/>
    <a:srgbClr val="ED7D31"/>
    <a:srgbClr val="F9B62B"/>
    <a:srgbClr val="FD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3137"/>
  </p:normalViewPr>
  <p:slideViewPr>
    <p:cSldViewPr snapToGrid="0" snapToObjects="1" showGuides="1">
      <p:cViewPr>
        <p:scale>
          <a:sx n="63" d="100"/>
          <a:sy n="63" d="100"/>
        </p:scale>
        <p:origin x="4408" y="1968"/>
      </p:cViewPr>
      <p:guideLst>
        <p:guide orient="horz" pos="2954"/>
        <p:guide pos="3097"/>
        <p:guide pos="693"/>
        <p:guide pos="5501"/>
        <p:guide orient="horz" pos="4088"/>
        <p:guide orient="horz" pos="20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5043C3F-0DB8-CB4F-8D22-70F273E808BE}"/>
              </a:ext>
            </a:extLst>
          </p:cNvPr>
          <p:cNvSpPr txBox="1"/>
          <p:nvPr/>
        </p:nvSpPr>
        <p:spPr>
          <a:xfrm>
            <a:off x="956987" y="1383125"/>
            <a:ext cx="8066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診療日は下記の通り</a:t>
            </a:r>
            <a:r>
              <a:rPr lang="ja-JP" alt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です。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r>
              <a:rPr lang="ja-JP" alt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月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  <a:r>
              <a:rPr lang="ja-JP" alt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日（木）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から通常通り、診療いたします。</a:t>
            </a:r>
            <a:endParaRPr kumimoji="1" lang="ja-JP" alt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>
            <a:off x="1106092" y="423631"/>
            <a:ext cx="7619007" cy="681509"/>
          </a:xfrm>
          <a:prstGeom prst="roundRect">
            <a:avLst>
              <a:gd name="adj" fmla="val 50000"/>
            </a:avLst>
          </a:prstGeom>
          <a:solidFill>
            <a:srgbClr val="ED7D3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E96385"/>
              </a:solidFill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D34AC51D-23DC-054A-9A40-81BE50EF1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550863"/>
              </p:ext>
            </p:extLst>
          </p:nvPr>
        </p:nvGraphicFramePr>
        <p:xfrm>
          <a:off x="1113206" y="2069876"/>
          <a:ext cx="7634284" cy="404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612">
                  <a:extLst>
                    <a:ext uri="{9D8B030D-6E8A-4147-A177-3AD203B41FA5}">
                      <a16:colId xmlns:a16="http://schemas.microsoft.com/office/drawing/2014/main" val="2144597833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4179569513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2661015674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2236150109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223068966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3945334401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1419861072"/>
                    </a:ext>
                  </a:extLst>
                </a:gridCol>
              </a:tblGrid>
              <a:tr h="4045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火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水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木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金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土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日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D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725127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3AD10DB-0AAE-F647-B96C-C87CC186C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09393"/>
              </p:ext>
            </p:extLst>
          </p:nvPr>
        </p:nvGraphicFramePr>
        <p:xfrm>
          <a:off x="1106092" y="2539726"/>
          <a:ext cx="7634290" cy="1455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93677">
                  <a:extLst>
                    <a:ext uri="{9D8B030D-6E8A-4147-A177-3AD203B41FA5}">
                      <a16:colId xmlns:a16="http://schemas.microsoft.com/office/drawing/2014/main" val="2470870722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2431566680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78285063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2951244925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4072197661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2229453944"/>
                    </a:ext>
                  </a:extLst>
                </a:gridCol>
                <a:gridCol w="1072228">
                  <a:extLst>
                    <a:ext uri="{9D8B030D-6E8A-4147-A177-3AD203B41FA5}">
                      <a16:colId xmlns:a16="http://schemas.microsoft.com/office/drawing/2014/main" val="3934660053"/>
                    </a:ext>
                  </a:extLst>
                </a:gridCol>
              </a:tblGrid>
              <a:tr h="2841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4/26</a:t>
                      </a:r>
                      <a:endParaRPr kumimoji="1" lang="ja-JP" altLang="en-US" sz="2400" dirty="0"/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27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28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29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30</a:t>
                      </a:r>
                      <a:endParaRPr kumimoji="1" lang="ja-JP" altLang="en-US" sz="240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5/1</a:t>
                      </a:r>
                      <a:endParaRPr kumimoji="1" lang="ja-JP" altLang="en-US" sz="240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22127"/>
                  </a:ext>
                </a:extLst>
              </a:tr>
              <a:tr h="998248">
                <a:tc>
                  <a:txBody>
                    <a:bodyPr/>
                    <a:lstStyle/>
                    <a:p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ja-JP" altLang="en-US" sz="150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864928"/>
                  </a:ext>
                </a:extLst>
              </a:tr>
            </a:tbl>
          </a:graphicData>
        </a:graphic>
      </p:graphicFrame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C92BDF61-D584-044C-81DD-83BF13A13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612446"/>
              </p:ext>
            </p:extLst>
          </p:nvPr>
        </p:nvGraphicFramePr>
        <p:xfrm>
          <a:off x="1113201" y="4093306"/>
          <a:ext cx="7619640" cy="14671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6215">
                  <a:extLst>
                    <a:ext uri="{9D8B030D-6E8A-4147-A177-3AD203B41FA5}">
                      <a16:colId xmlns:a16="http://schemas.microsoft.com/office/drawing/2014/main" val="2470870722"/>
                    </a:ext>
                  </a:extLst>
                </a:gridCol>
                <a:gridCol w="1086215">
                  <a:extLst>
                    <a:ext uri="{9D8B030D-6E8A-4147-A177-3AD203B41FA5}">
                      <a16:colId xmlns:a16="http://schemas.microsoft.com/office/drawing/2014/main" val="2431566680"/>
                    </a:ext>
                  </a:extLst>
                </a:gridCol>
                <a:gridCol w="1086215">
                  <a:extLst>
                    <a:ext uri="{9D8B030D-6E8A-4147-A177-3AD203B41FA5}">
                      <a16:colId xmlns:a16="http://schemas.microsoft.com/office/drawing/2014/main" val="78285063"/>
                    </a:ext>
                  </a:extLst>
                </a:gridCol>
                <a:gridCol w="1114554">
                  <a:extLst>
                    <a:ext uri="{9D8B030D-6E8A-4147-A177-3AD203B41FA5}">
                      <a16:colId xmlns:a16="http://schemas.microsoft.com/office/drawing/2014/main" val="2951244925"/>
                    </a:ext>
                  </a:extLst>
                </a:gridCol>
                <a:gridCol w="1087718">
                  <a:extLst>
                    <a:ext uri="{9D8B030D-6E8A-4147-A177-3AD203B41FA5}">
                      <a16:colId xmlns:a16="http://schemas.microsoft.com/office/drawing/2014/main" val="4072197661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229453944"/>
                    </a:ext>
                  </a:extLst>
                </a:gridCol>
                <a:gridCol w="1065029">
                  <a:extLst>
                    <a:ext uri="{9D8B030D-6E8A-4147-A177-3AD203B41FA5}">
                      <a16:colId xmlns:a16="http://schemas.microsoft.com/office/drawing/2014/main" val="3934660053"/>
                    </a:ext>
                  </a:extLst>
                </a:gridCol>
              </a:tblGrid>
              <a:tr h="37999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3</a:t>
                      </a:r>
                      <a:endParaRPr kumimoji="1" lang="ja-JP" altLang="en-US" sz="2400" dirty="0"/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4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5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6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7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9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22127"/>
                  </a:ext>
                </a:extLst>
              </a:tr>
              <a:tr h="1009900">
                <a:tc>
                  <a:txBody>
                    <a:bodyPr/>
                    <a:lstStyle/>
                    <a:p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endParaRPr kumimoji="1" lang="ja-JP" altLang="en-US" dirty="0"/>
                    </a:p>
                  </a:txBody>
                  <a:tcPr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864928"/>
                  </a:ext>
                </a:extLst>
              </a:tr>
            </a:tbl>
          </a:graphicData>
        </a:graphic>
      </p:graphicFrame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39F6D2CD-EA4C-814B-9D84-4BB6D2CEFA7D}"/>
              </a:ext>
            </a:extLst>
          </p:cNvPr>
          <p:cNvGrpSpPr/>
          <p:nvPr/>
        </p:nvGrpSpPr>
        <p:grpSpPr>
          <a:xfrm>
            <a:off x="11582843" y="5041654"/>
            <a:ext cx="800219" cy="653305"/>
            <a:chOff x="1771497" y="6155026"/>
            <a:chExt cx="800219" cy="653305"/>
          </a:xfrm>
        </p:grpSpPr>
        <p:sp>
          <p:nvSpPr>
            <p:cNvPr id="98" name="正方形/長方形 97">
              <a:extLst>
                <a:ext uri="{FF2B5EF4-FFF2-40B4-BE49-F238E27FC236}">
                  <a16:creationId xmlns:a16="http://schemas.microsoft.com/office/drawing/2014/main" id="{96E29F86-0A0F-8942-B47A-441215E643A8}"/>
                </a:ext>
              </a:extLst>
            </p:cNvPr>
            <p:cNvSpPr/>
            <p:nvPr/>
          </p:nvSpPr>
          <p:spPr>
            <a:xfrm>
              <a:off x="1771497" y="6531332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ED7D31"/>
                  </a:solidFill>
                </a:rPr>
                <a:t>※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  <p:sp>
          <p:nvSpPr>
            <p:cNvPr id="99" name="星 5 98">
              <a:extLst>
                <a:ext uri="{FF2B5EF4-FFF2-40B4-BE49-F238E27FC236}">
                  <a16:creationId xmlns:a16="http://schemas.microsoft.com/office/drawing/2014/main" id="{73C3CA10-5687-E94C-AEE1-8237DBC378BC}"/>
                </a:ext>
              </a:extLst>
            </p:cNvPr>
            <p:cNvSpPr/>
            <p:nvPr/>
          </p:nvSpPr>
          <p:spPr>
            <a:xfrm>
              <a:off x="1999305" y="6155026"/>
              <a:ext cx="348655" cy="348655"/>
            </a:xfrm>
            <a:prstGeom prst="star5">
              <a:avLst>
                <a:gd name="adj" fmla="val 28422"/>
                <a:gd name="hf" fmla="val 105146"/>
                <a:gd name="vf" fmla="val 110557"/>
              </a:avLst>
            </a:prstGeom>
            <a:noFill/>
            <a:ln w="47625">
              <a:solidFill>
                <a:srgbClr val="ED7D3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E784F5D8-BA97-5F47-BE80-AB6EF01B8371}"/>
              </a:ext>
            </a:extLst>
          </p:cNvPr>
          <p:cNvGrpSpPr/>
          <p:nvPr/>
        </p:nvGrpSpPr>
        <p:grpSpPr>
          <a:xfrm>
            <a:off x="10669768" y="5053376"/>
            <a:ext cx="878767" cy="611675"/>
            <a:chOff x="1523627" y="219889"/>
            <a:chExt cx="878767" cy="611675"/>
          </a:xfrm>
        </p:grpSpPr>
        <p:sp>
          <p:nvSpPr>
            <p:cNvPr id="101" name="三角形 100">
              <a:extLst>
                <a:ext uri="{FF2B5EF4-FFF2-40B4-BE49-F238E27FC236}">
                  <a16:creationId xmlns:a16="http://schemas.microsoft.com/office/drawing/2014/main" id="{F305E43A-3D65-D645-B414-C282790D4B5D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F9B62B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39B78A5E-387D-234E-BC4A-30062D0D32AA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F9B62B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F9B62B"/>
                  </a:solidFill>
                </a:rPr>
                <a:t>※1</a:t>
              </a:r>
              <a:endParaRPr lang="ja-JP" altLang="en-US" sz="1200">
                <a:solidFill>
                  <a:srgbClr val="F9B62B"/>
                </a:solidFill>
              </a:endParaRPr>
            </a:p>
          </p:txBody>
        </p:sp>
      </p:grpSp>
      <p:grpSp>
        <p:nvGrpSpPr>
          <p:cNvPr id="148" name="グループ化 147">
            <a:extLst>
              <a:ext uri="{FF2B5EF4-FFF2-40B4-BE49-F238E27FC236}">
                <a16:creationId xmlns:a16="http://schemas.microsoft.com/office/drawing/2014/main" id="{82933EB1-B579-CE4E-8CEE-745D322C5A32}"/>
              </a:ext>
            </a:extLst>
          </p:cNvPr>
          <p:cNvGrpSpPr/>
          <p:nvPr/>
        </p:nvGrpSpPr>
        <p:grpSpPr>
          <a:xfrm>
            <a:off x="12480211" y="5074698"/>
            <a:ext cx="646331" cy="622609"/>
            <a:chOff x="367619" y="208955"/>
            <a:chExt cx="646331" cy="622609"/>
          </a:xfrm>
        </p:grpSpPr>
        <p:grpSp>
          <p:nvGrpSpPr>
            <p:cNvPr id="149" name="グループ化 148">
              <a:extLst>
                <a:ext uri="{FF2B5EF4-FFF2-40B4-BE49-F238E27FC236}">
                  <a16:creationId xmlns:a16="http://schemas.microsoft.com/office/drawing/2014/main" id="{CDA79FFE-360D-5241-8D17-C78C300F59EE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151" name="直線コネクタ 150">
                <a:extLst>
                  <a:ext uri="{FF2B5EF4-FFF2-40B4-BE49-F238E27FC236}">
                    <a16:creationId xmlns:a16="http://schemas.microsoft.com/office/drawing/2014/main" id="{91736DFA-32E6-934C-9268-5C86EC6A815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コネクタ 151">
                <a:extLst>
                  <a:ext uri="{FF2B5EF4-FFF2-40B4-BE49-F238E27FC236}">
                    <a16:creationId xmlns:a16="http://schemas.microsoft.com/office/drawing/2014/main" id="{522D237E-B382-F64A-A5BE-7A06900B4ED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0" name="正方形/長方形 149">
              <a:extLst>
                <a:ext uri="{FF2B5EF4-FFF2-40B4-BE49-F238E27FC236}">
                  <a16:creationId xmlns:a16="http://schemas.microsoft.com/office/drawing/2014/main" id="{29BF93B4-1FCE-FC43-8E90-D94366F4C2B5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53" name="グループ化 152">
            <a:extLst>
              <a:ext uri="{FF2B5EF4-FFF2-40B4-BE49-F238E27FC236}">
                <a16:creationId xmlns:a16="http://schemas.microsoft.com/office/drawing/2014/main" id="{8D3205D2-A1A0-0A40-A87D-0764525B12E3}"/>
              </a:ext>
            </a:extLst>
          </p:cNvPr>
          <p:cNvGrpSpPr/>
          <p:nvPr/>
        </p:nvGrpSpPr>
        <p:grpSpPr>
          <a:xfrm>
            <a:off x="9968778" y="5033548"/>
            <a:ext cx="646331" cy="630229"/>
            <a:chOff x="999985" y="201335"/>
            <a:chExt cx="646331" cy="630229"/>
          </a:xfrm>
        </p:grpSpPr>
        <p:sp>
          <p:nvSpPr>
            <p:cNvPr id="154" name="円/楕円 153">
              <a:extLst>
                <a:ext uri="{FF2B5EF4-FFF2-40B4-BE49-F238E27FC236}">
                  <a16:creationId xmlns:a16="http://schemas.microsoft.com/office/drawing/2014/main" id="{DA6005B9-093E-F94E-A5D1-D8CC535B9FB1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F9B6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>
              <a:extLst>
                <a:ext uri="{FF2B5EF4-FFF2-40B4-BE49-F238E27FC236}">
                  <a16:creationId xmlns:a16="http://schemas.microsoft.com/office/drawing/2014/main" id="{4E97E0EF-7DF8-824B-A6FB-D67E3D0AD504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F9B62B"/>
                  </a:solidFill>
                </a:rPr>
                <a:t>診療日</a:t>
              </a:r>
              <a:endParaRPr lang="ja-JP" altLang="en-US" sz="1200">
                <a:solidFill>
                  <a:srgbClr val="F9B62B"/>
                </a:solidFill>
              </a:endParaRPr>
            </a:p>
          </p:txBody>
        </p:sp>
      </p:grpSp>
      <p:grpSp>
        <p:nvGrpSpPr>
          <p:cNvPr id="157" name="グループ化 156">
            <a:extLst>
              <a:ext uri="{FF2B5EF4-FFF2-40B4-BE49-F238E27FC236}">
                <a16:creationId xmlns:a16="http://schemas.microsoft.com/office/drawing/2014/main" id="{47FB40B9-8258-C944-BF17-34A863390739}"/>
              </a:ext>
            </a:extLst>
          </p:cNvPr>
          <p:cNvGrpSpPr/>
          <p:nvPr/>
        </p:nvGrpSpPr>
        <p:grpSpPr>
          <a:xfrm>
            <a:off x="11582843" y="3988678"/>
            <a:ext cx="800219" cy="653305"/>
            <a:chOff x="1771497" y="6155026"/>
            <a:chExt cx="800219" cy="653305"/>
          </a:xfrm>
        </p:grpSpPr>
        <p:sp>
          <p:nvSpPr>
            <p:cNvPr id="158" name="正方形/長方形 157">
              <a:extLst>
                <a:ext uri="{FF2B5EF4-FFF2-40B4-BE49-F238E27FC236}">
                  <a16:creationId xmlns:a16="http://schemas.microsoft.com/office/drawing/2014/main" id="{C21A864C-A7C4-374B-8019-8D7D024C262B}"/>
                </a:ext>
              </a:extLst>
            </p:cNvPr>
            <p:cNvSpPr/>
            <p:nvPr/>
          </p:nvSpPr>
          <p:spPr>
            <a:xfrm>
              <a:off x="1771497" y="6531332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146A34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146A34"/>
                  </a:solidFill>
                </a:rPr>
                <a:t>※</a:t>
              </a:r>
              <a:endParaRPr lang="ja-JP" altLang="en-US" sz="1200">
                <a:solidFill>
                  <a:srgbClr val="146A34"/>
                </a:solidFill>
              </a:endParaRPr>
            </a:p>
          </p:txBody>
        </p:sp>
        <p:sp>
          <p:nvSpPr>
            <p:cNvPr id="159" name="星 5 158">
              <a:extLst>
                <a:ext uri="{FF2B5EF4-FFF2-40B4-BE49-F238E27FC236}">
                  <a16:creationId xmlns:a16="http://schemas.microsoft.com/office/drawing/2014/main" id="{FE9F5146-49EC-F740-B242-3CBC729D78C1}"/>
                </a:ext>
              </a:extLst>
            </p:cNvPr>
            <p:cNvSpPr/>
            <p:nvPr/>
          </p:nvSpPr>
          <p:spPr>
            <a:xfrm>
              <a:off x="1999305" y="6155026"/>
              <a:ext cx="348655" cy="348655"/>
            </a:xfrm>
            <a:prstGeom prst="star5">
              <a:avLst>
                <a:gd name="adj" fmla="val 28422"/>
                <a:gd name="hf" fmla="val 105146"/>
                <a:gd name="vf" fmla="val 110557"/>
              </a:avLst>
            </a:prstGeom>
            <a:noFill/>
            <a:ln w="47625">
              <a:solidFill>
                <a:srgbClr val="146A34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0" name="グループ化 159">
            <a:extLst>
              <a:ext uri="{FF2B5EF4-FFF2-40B4-BE49-F238E27FC236}">
                <a16:creationId xmlns:a16="http://schemas.microsoft.com/office/drawing/2014/main" id="{F0287E69-D936-264F-BD13-03FDCCB63A23}"/>
              </a:ext>
            </a:extLst>
          </p:cNvPr>
          <p:cNvGrpSpPr/>
          <p:nvPr/>
        </p:nvGrpSpPr>
        <p:grpSpPr>
          <a:xfrm>
            <a:off x="10669768" y="4000400"/>
            <a:ext cx="878767" cy="611675"/>
            <a:chOff x="1523627" y="219889"/>
            <a:chExt cx="878767" cy="611675"/>
          </a:xfrm>
        </p:grpSpPr>
        <p:sp>
          <p:nvSpPr>
            <p:cNvPr id="161" name="三角形 160">
              <a:extLst>
                <a:ext uri="{FF2B5EF4-FFF2-40B4-BE49-F238E27FC236}">
                  <a16:creationId xmlns:a16="http://schemas.microsoft.com/office/drawing/2014/main" id="{877481B1-D49E-4F47-8C84-9165FD816A28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229944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162" name="正方形/長方形 161">
              <a:extLst>
                <a:ext uri="{FF2B5EF4-FFF2-40B4-BE49-F238E27FC236}">
                  <a16:creationId xmlns:a16="http://schemas.microsoft.com/office/drawing/2014/main" id="{E1B89227-550B-744B-B56D-F3C77AB0001E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229944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229944"/>
                  </a:solidFill>
                </a:rPr>
                <a:t>※1</a:t>
              </a:r>
              <a:endParaRPr lang="ja-JP" altLang="en-US" sz="1200">
                <a:solidFill>
                  <a:srgbClr val="229944"/>
                </a:solidFill>
              </a:endParaRPr>
            </a:p>
          </p:txBody>
        </p:sp>
      </p:grpSp>
      <p:grpSp>
        <p:nvGrpSpPr>
          <p:cNvPr id="163" name="グループ化 162">
            <a:extLst>
              <a:ext uri="{FF2B5EF4-FFF2-40B4-BE49-F238E27FC236}">
                <a16:creationId xmlns:a16="http://schemas.microsoft.com/office/drawing/2014/main" id="{55D1AD39-8C56-A14D-A867-A7EEDD9A8579}"/>
              </a:ext>
            </a:extLst>
          </p:cNvPr>
          <p:cNvGrpSpPr/>
          <p:nvPr/>
        </p:nvGrpSpPr>
        <p:grpSpPr>
          <a:xfrm>
            <a:off x="12480211" y="4021722"/>
            <a:ext cx="646331" cy="622609"/>
            <a:chOff x="367619" y="208955"/>
            <a:chExt cx="646331" cy="622609"/>
          </a:xfrm>
        </p:grpSpPr>
        <p:grpSp>
          <p:nvGrpSpPr>
            <p:cNvPr id="164" name="グループ化 163">
              <a:extLst>
                <a:ext uri="{FF2B5EF4-FFF2-40B4-BE49-F238E27FC236}">
                  <a16:creationId xmlns:a16="http://schemas.microsoft.com/office/drawing/2014/main" id="{56522E06-B991-9D4D-9492-CE2FDBAE5C78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166" name="直線コネクタ 165">
                <a:extLst>
                  <a:ext uri="{FF2B5EF4-FFF2-40B4-BE49-F238E27FC236}">
                    <a16:creationId xmlns:a16="http://schemas.microsoft.com/office/drawing/2014/main" id="{BC6E41A5-B026-8345-9B45-ADD020B7D40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線コネクタ 166">
                <a:extLst>
                  <a:ext uri="{FF2B5EF4-FFF2-40B4-BE49-F238E27FC236}">
                    <a16:creationId xmlns:a16="http://schemas.microsoft.com/office/drawing/2014/main" id="{E72981D4-D6C4-F64F-9A5B-BFE93FE52DD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5" name="正方形/長方形 164">
              <a:extLst>
                <a:ext uri="{FF2B5EF4-FFF2-40B4-BE49-F238E27FC236}">
                  <a16:creationId xmlns:a16="http://schemas.microsoft.com/office/drawing/2014/main" id="{33F8562F-3CF8-D041-BA8E-12830B7E13AA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B8F3A2A4-FF0E-8C44-A9B4-8D01C1982BED}"/>
              </a:ext>
            </a:extLst>
          </p:cNvPr>
          <p:cNvGrpSpPr/>
          <p:nvPr/>
        </p:nvGrpSpPr>
        <p:grpSpPr>
          <a:xfrm>
            <a:off x="9968778" y="3980572"/>
            <a:ext cx="646331" cy="630229"/>
            <a:chOff x="999985" y="201335"/>
            <a:chExt cx="646331" cy="630229"/>
          </a:xfrm>
        </p:grpSpPr>
        <p:sp>
          <p:nvSpPr>
            <p:cNvPr id="169" name="円/楕円 168">
              <a:extLst>
                <a:ext uri="{FF2B5EF4-FFF2-40B4-BE49-F238E27FC236}">
                  <a16:creationId xmlns:a16="http://schemas.microsoft.com/office/drawing/2014/main" id="{0806D042-3C6C-4345-B533-357131D01B3C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2299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正方形/長方形 169">
              <a:extLst>
                <a:ext uri="{FF2B5EF4-FFF2-40B4-BE49-F238E27FC236}">
                  <a16:creationId xmlns:a16="http://schemas.microsoft.com/office/drawing/2014/main" id="{6DAACE92-280C-3B4D-9413-FC38A57F9F10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229944"/>
                  </a:solidFill>
                </a:rPr>
                <a:t>診療日</a:t>
              </a:r>
              <a:endParaRPr lang="ja-JP" altLang="en-US" sz="1200">
                <a:solidFill>
                  <a:srgbClr val="229944"/>
                </a:solidFill>
              </a:endParaRPr>
            </a:p>
          </p:txBody>
        </p:sp>
      </p:grpSp>
      <p:grpSp>
        <p:nvGrpSpPr>
          <p:cNvPr id="171" name="グループ化 170">
            <a:extLst>
              <a:ext uri="{FF2B5EF4-FFF2-40B4-BE49-F238E27FC236}">
                <a16:creationId xmlns:a16="http://schemas.microsoft.com/office/drawing/2014/main" id="{DB68B8B0-07F9-634D-9389-385AC32095BE}"/>
              </a:ext>
            </a:extLst>
          </p:cNvPr>
          <p:cNvGrpSpPr/>
          <p:nvPr/>
        </p:nvGrpSpPr>
        <p:grpSpPr>
          <a:xfrm>
            <a:off x="11582843" y="2968018"/>
            <a:ext cx="800219" cy="653305"/>
            <a:chOff x="1771497" y="6155026"/>
            <a:chExt cx="800219" cy="653305"/>
          </a:xfrm>
        </p:grpSpPr>
        <p:sp>
          <p:nvSpPr>
            <p:cNvPr id="172" name="正方形/長方形 171">
              <a:extLst>
                <a:ext uri="{FF2B5EF4-FFF2-40B4-BE49-F238E27FC236}">
                  <a16:creationId xmlns:a16="http://schemas.microsoft.com/office/drawing/2014/main" id="{2E167E16-1BC1-3842-AFB0-5F621AD696BF}"/>
                </a:ext>
              </a:extLst>
            </p:cNvPr>
            <p:cNvSpPr/>
            <p:nvPr/>
          </p:nvSpPr>
          <p:spPr>
            <a:xfrm>
              <a:off x="1771497" y="6531332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D9302C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D9302C"/>
                  </a:solidFill>
                </a:rPr>
                <a:t>※</a:t>
              </a:r>
              <a:endParaRPr lang="ja-JP" altLang="en-US" sz="1200">
                <a:solidFill>
                  <a:srgbClr val="D9302C"/>
                </a:solidFill>
              </a:endParaRPr>
            </a:p>
          </p:txBody>
        </p:sp>
        <p:sp>
          <p:nvSpPr>
            <p:cNvPr id="173" name="星 5 172">
              <a:extLst>
                <a:ext uri="{FF2B5EF4-FFF2-40B4-BE49-F238E27FC236}">
                  <a16:creationId xmlns:a16="http://schemas.microsoft.com/office/drawing/2014/main" id="{B889FDE0-B478-1B4C-A833-62A04B06764E}"/>
                </a:ext>
              </a:extLst>
            </p:cNvPr>
            <p:cNvSpPr/>
            <p:nvPr/>
          </p:nvSpPr>
          <p:spPr>
            <a:xfrm>
              <a:off x="1999305" y="6155026"/>
              <a:ext cx="348655" cy="348655"/>
            </a:xfrm>
            <a:prstGeom prst="star5">
              <a:avLst>
                <a:gd name="adj" fmla="val 28422"/>
                <a:gd name="hf" fmla="val 105146"/>
                <a:gd name="vf" fmla="val 110557"/>
              </a:avLst>
            </a:prstGeom>
            <a:noFill/>
            <a:ln w="47625">
              <a:solidFill>
                <a:srgbClr val="D9302C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4" name="グループ化 173">
            <a:extLst>
              <a:ext uri="{FF2B5EF4-FFF2-40B4-BE49-F238E27FC236}">
                <a16:creationId xmlns:a16="http://schemas.microsoft.com/office/drawing/2014/main" id="{E75EC861-B33A-9844-A480-CA7BE93FEED7}"/>
              </a:ext>
            </a:extLst>
          </p:cNvPr>
          <p:cNvGrpSpPr/>
          <p:nvPr/>
        </p:nvGrpSpPr>
        <p:grpSpPr>
          <a:xfrm>
            <a:off x="10669768" y="2979740"/>
            <a:ext cx="878767" cy="611675"/>
            <a:chOff x="1523627" y="219889"/>
            <a:chExt cx="878767" cy="611675"/>
          </a:xfrm>
        </p:grpSpPr>
        <p:sp>
          <p:nvSpPr>
            <p:cNvPr id="175" name="三角形 174">
              <a:extLst>
                <a:ext uri="{FF2B5EF4-FFF2-40B4-BE49-F238E27FC236}">
                  <a16:creationId xmlns:a16="http://schemas.microsoft.com/office/drawing/2014/main" id="{2BFCBC57-8241-E24C-8182-857FF2EB0E94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EB6FA5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176" name="正方形/長方形 175">
              <a:extLst>
                <a:ext uri="{FF2B5EF4-FFF2-40B4-BE49-F238E27FC236}">
                  <a16:creationId xmlns:a16="http://schemas.microsoft.com/office/drawing/2014/main" id="{F9FA8584-A206-C342-9066-9F153491A96F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B6FA5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EB6FA5"/>
                  </a:solidFill>
                </a:rPr>
                <a:t>※1</a:t>
              </a:r>
              <a:endParaRPr lang="ja-JP" altLang="en-US" sz="1200">
                <a:solidFill>
                  <a:srgbClr val="EB6FA5"/>
                </a:solidFill>
              </a:endParaRPr>
            </a:p>
          </p:txBody>
        </p:sp>
      </p:grpSp>
      <p:grpSp>
        <p:nvGrpSpPr>
          <p:cNvPr id="177" name="グループ化 176">
            <a:extLst>
              <a:ext uri="{FF2B5EF4-FFF2-40B4-BE49-F238E27FC236}">
                <a16:creationId xmlns:a16="http://schemas.microsoft.com/office/drawing/2014/main" id="{C456A147-2DC8-8542-85FE-A4BE33667BEB}"/>
              </a:ext>
            </a:extLst>
          </p:cNvPr>
          <p:cNvGrpSpPr/>
          <p:nvPr/>
        </p:nvGrpSpPr>
        <p:grpSpPr>
          <a:xfrm>
            <a:off x="12480211" y="3001062"/>
            <a:ext cx="646331" cy="622609"/>
            <a:chOff x="367619" y="208955"/>
            <a:chExt cx="646331" cy="622609"/>
          </a:xfrm>
        </p:grpSpPr>
        <p:grpSp>
          <p:nvGrpSpPr>
            <p:cNvPr id="178" name="グループ化 177">
              <a:extLst>
                <a:ext uri="{FF2B5EF4-FFF2-40B4-BE49-F238E27FC236}">
                  <a16:creationId xmlns:a16="http://schemas.microsoft.com/office/drawing/2014/main" id="{F3572C2B-6BFF-5245-8F64-157ACB063402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180" name="直線コネクタ 179">
                <a:extLst>
                  <a:ext uri="{FF2B5EF4-FFF2-40B4-BE49-F238E27FC236}">
                    <a16:creationId xmlns:a16="http://schemas.microsoft.com/office/drawing/2014/main" id="{13F69F35-CBD3-B64E-9D90-C5A96E0E1C0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線コネクタ 180">
                <a:extLst>
                  <a:ext uri="{FF2B5EF4-FFF2-40B4-BE49-F238E27FC236}">
                    <a16:creationId xmlns:a16="http://schemas.microsoft.com/office/drawing/2014/main" id="{D4D85A33-D9B5-4C4B-B6EC-88060F0B88A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9" name="正方形/長方形 178">
              <a:extLst>
                <a:ext uri="{FF2B5EF4-FFF2-40B4-BE49-F238E27FC236}">
                  <a16:creationId xmlns:a16="http://schemas.microsoft.com/office/drawing/2014/main" id="{81F4F510-E9AC-3847-BC2E-5150F92ADC64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33814675-E949-5444-9D43-A33AC5C23E90}"/>
              </a:ext>
            </a:extLst>
          </p:cNvPr>
          <p:cNvGrpSpPr/>
          <p:nvPr/>
        </p:nvGrpSpPr>
        <p:grpSpPr>
          <a:xfrm>
            <a:off x="9968778" y="2959912"/>
            <a:ext cx="646331" cy="630229"/>
            <a:chOff x="999985" y="201335"/>
            <a:chExt cx="646331" cy="630229"/>
          </a:xfrm>
        </p:grpSpPr>
        <p:sp>
          <p:nvSpPr>
            <p:cNvPr id="183" name="円/楕円 182">
              <a:extLst>
                <a:ext uri="{FF2B5EF4-FFF2-40B4-BE49-F238E27FC236}">
                  <a16:creationId xmlns:a16="http://schemas.microsoft.com/office/drawing/2014/main" id="{468E0D62-2C78-4A4B-BF77-75C0D8C983DD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B6F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" name="正方形/長方形 183">
              <a:extLst>
                <a:ext uri="{FF2B5EF4-FFF2-40B4-BE49-F238E27FC236}">
                  <a16:creationId xmlns:a16="http://schemas.microsoft.com/office/drawing/2014/main" id="{D0715844-FC18-334B-B91D-8364FDBD5D9F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B6FA5"/>
                  </a:solidFill>
                </a:rPr>
                <a:t>診療日</a:t>
              </a:r>
              <a:endParaRPr lang="ja-JP" altLang="en-US" sz="1200">
                <a:solidFill>
                  <a:srgbClr val="EB6FA5"/>
                </a:solidFill>
              </a:endParaRPr>
            </a:p>
          </p:txBody>
        </p:sp>
      </p:grpSp>
      <p:grpSp>
        <p:nvGrpSpPr>
          <p:cNvPr id="185" name="グループ化 184">
            <a:extLst>
              <a:ext uri="{FF2B5EF4-FFF2-40B4-BE49-F238E27FC236}">
                <a16:creationId xmlns:a16="http://schemas.microsoft.com/office/drawing/2014/main" id="{365F1228-8003-9F42-95F5-4236BEDDD991}"/>
              </a:ext>
            </a:extLst>
          </p:cNvPr>
          <p:cNvGrpSpPr/>
          <p:nvPr/>
        </p:nvGrpSpPr>
        <p:grpSpPr>
          <a:xfrm>
            <a:off x="11582843" y="1937195"/>
            <a:ext cx="800219" cy="653305"/>
            <a:chOff x="1771497" y="6155026"/>
            <a:chExt cx="800219" cy="653305"/>
          </a:xfrm>
        </p:grpSpPr>
        <p:sp>
          <p:nvSpPr>
            <p:cNvPr id="186" name="正方形/長方形 185">
              <a:extLst>
                <a:ext uri="{FF2B5EF4-FFF2-40B4-BE49-F238E27FC236}">
                  <a16:creationId xmlns:a16="http://schemas.microsoft.com/office/drawing/2014/main" id="{AFCD6685-D488-2048-8BBC-9084D2BD4119}"/>
                </a:ext>
              </a:extLst>
            </p:cNvPr>
            <p:cNvSpPr/>
            <p:nvPr/>
          </p:nvSpPr>
          <p:spPr>
            <a:xfrm>
              <a:off x="1771497" y="6531332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1565B1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1565B1"/>
                  </a:solidFill>
                </a:rPr>
                <a:t>※</a:t>
              </a:r>
              <a:endParaRPr lang="ja-JP" altLang="en-US" sz="1200">
                <a:solidFill>
                  <a:srgbClr val="1565B1"/>
                </a:solidFill>
              </a:endParaRPr>
            </a:p>
          </p:txBody>
        </p:sp>
        <p:sp>
          <p:nvSpPr>
            <p:cNvPr id="187" name="星 5 186">
              <a:extLst>
                <a:ext uri="{FF2B5EF4-FFF2-40B4-BE49-F238E27FC236}">
                  <a16:creationId xmlns:a16="http://schemas.microsoft.com/office/drawing/2014/main" id="{94C6276F-8815-FC45-824B-B7C38E0ABB85}"/>
                </a:ext>
              </a:extLst>
            </p:cNvPr>
            <p:cNvSpPr/>
            <p:nvPr/>
          </p:nvSpPr>
          <p:spPr>
            <a:xfrm>
              <a:off x="1999305" y="6155026"/>
              <a:ext cx="348655" cy="348655"/>
            </a:xfrm>
            <a:prstGeom prst="star5">
              <a:avLst>
                <a:gd name="adj" fmla="val 28422"/>
                <a:gd name="hf" fmla="val 105146"/>
                <a:gd name="vf" fmla="val 110557"/>
              </a:avLst>
            </a:prstGeom>
            <a:noFill/>
            <a:ln w="47625">
              <a:solidFill>
                <a:srgbClr val="1565B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F63C9BEF-9F74-2345-875D-8B8E7E853D03}"/>
              </a:ext>
            </a:extLst>
          </p:cNvPr>
          <p:cNvGrpSpPr/>
          <p:nvPr/>
        </p:nvGrpSpPr>
        <p:grpSpPr>
          <a:xfrm>
            <a:off x="10669768" y="1948917"/>
            <a:ext cx="878767" cy="611675"/>
            <a:chOff x="1523627" y="219889"/>
            <a:chExt cx="878767" cy="611675"/>
          </a:xfrm>
        </p:grpSpPr>
        <p:sp>
          <p:nvSpPr>
            <p:cNvPr id="189" name="三角形 188">
              <a:extLst>
                <a:ext uri="{FF2B5EF4-FFF2-40B4-BE49-F238E27FC236}">
                  <a16:creationId xmlns:a16="http://schemas.microsoft.com/office/drawing/2014/main" id="{26D9424E-16F8-E246-B254-3239626B9621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26A1E9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190" name="正方形/長方形 189">
              <a:extLst>
                <a:ext uri="{FF2B5EF4-FFF2-40B4-BE49-F238E27FC236}">
                  <a16:creationId xmlns:a16="http://schemas.microsoft.com/office/drawing/2014/main" id="{5C53582F-13D1-6249-AB97-9CC49F7D5673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26A1E9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26A1E9"/>
                  </a:solidFill>
                </a:rPr>
                <a:t>※1</a:t>
              </a:r>
              <a:endParaRPr lang="ja-JP" altLang="en-US" sz="1200">
                <a:solidFill>
                  <a:srgbClr val="26A1E9"/>
                </a:solidFill>
              </a:endParaRPr>
            </a:p>
          </p:txBody>
        </p:sp>
      </p:grpSp>
      <p:grpSp>
        <p:nvGrpSpPr>
          <p:cNvPr id="191" name="グループ化 190">
            <a:extLst>
              <a:ext uri="{FF2B5EF4-FFF2-40B4-BE49-F238E27FC236}">
                <a16:creationId xmlns:a16="http://schemas.microsoft.com/office/drawing/2014/main" id="{40878A27-4292-5C44-87D7-FAFB61477C40}"/>
              </a:ext>
            </a:extLst>
          </p:cNvPr>
          <p:cNvGrpSpPr/>
          <p:nvPr/>
        </p:nvGrpSpPr>
        <p:grpSpPr>
          <a:xfrm>
            <a:off x="12480211" y="1970239"/>
            <a:ext cx="646331" cy="622609"/>
            <a:chOff x="367619" y="208955"/>
            <a:chExt cx="646331" cy="622609"/>
          </a:xfrm>
        </p:grpSpPr>
        <p:grpSp>
          <p:nvGrpSpPr>
            <p:cNvPr id="192" name="グループ化 191">
              <a:extLst>
                <a:ext uri="{FF2B5EF4-FFF2-40B4-BE49-F238E27FC236}">
                  <a16:creationId xmlns:a16="http://schemas.microsoft.com/office/drawing/2014/main" id="{ABF39581-9284-A940-BDC6-A18827945B08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194" name="直線コネクタ 193">
                <a:extLst>
                  <a:ext uri="{FF2B5EF4-FFF2-40B4-BE49-F238E27FC236}">
                    <a16:creationId xmlns:a16="http://schemas.microsoft.com/office/drawing/2014/main" id="{FACE0ABF-6663-CA47-9A73-0952445CDFE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直線コネクタ 194">
                <a:extLst>
                  <a:ext uri="{FF2B5EF4-FFF2-40B4-BE49-F238E27FC236}">
                    <a16:creationId xmlns:a16="http://schemas.microsoft.com/office/drawing/2014/main" id="{3132CB37-0BDB-9541-BCF2-A42BBF0E816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3" name="正方形/長方形 192">
              <a:extLst>
                <a:ext uri="{FF2B5EF4-FFF2-40B4-BE49-F238E27FC236}">
                  <a16:creationId xmlns:a16="http://schemas.microsoft.com/office/drawing/2014/main" id="{1D3DD4B0-A6B4-E54D-96CC-10C3A06DDD2D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96" name="グループ化 195">
            <a:extLst>
              <a:ext uri="{FF2B5EF4-FFF2-40B4-BE49-F238E27FC236}">
                <a16:creationId xmlns:a16="http://schemas.microsoft.com/office/drawing/2014/main" id="{AFB081EB-0D16-8C4B-A9CC-3AB7947EDF79}"/>
              </a:ext>
            </a:extLst>
          </p:cNvPr>
          <p:cNvGrpSpPr/>
          <p:nvPr/>
        </p:nvGrpSpPr>
        <p:grpSpPr>
          <a:xfrm>
            <a:off x="9968778" y="1929089"/>
            <a:ext cx="646331" cy="630229"/>
            <a:chOff x="999985" y="201335"/>
            <a:chExt cx="646331" cy="630229"/>
          </a:xfrm>
        </p:grpSpPr>
        <p:sp>
          <p:nvSpPr>
            <p:cNvPr id="197" name="円/楕円 196">
              <a:extLst>
                <a:ext uri="{FF2B5EF4-FFF2-40B4-BE49-F238E27FC236}">
                  <a16:creationId xmlns:a16="http://schemas.microsoft.com/office/drawing/2014/main" id="{01E319EC-E321-A744-8CCC-AB36EAA288A0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26A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" name="正方形/長方形 197">
              <a:extLst>
                <a:ext uri="{FF2B5EF4-FFF2-40B4-BE49-F238E27FC236}">
                  <a16:creationId xmlns:a16="http://schemas.microsoft.com/office/drawing/2014/main" id="{5B7BDFD9-02AC-A94C-891A-0691B1AB56D4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26A1E9"/>
                  </a:solidFill>
                </a:rPr>
                <a:t>診療日</a:t>
              </a:r>
              <a:endParaRPr lang="ja-JP" altLang="en-US" sz="1200">
                <a:solidFill>
                  <a:srgbClr val="26A1E9"/>
                </a:solidFill>
              </a:endParaRPr>
            </a:p>
          </p:txBody>
        </p:sp>
      </p:grpSp>
      <p:grpSp>
        <p:nvGrpSpPr>
          <p:cNvPr id="230" name="グループ化 229">
            <a:extLst>
              <a:ext uri="{FF2B5EF4-FFF2-40B4-BE49-F238E27FC236}">
                <a16:creationId xmlns:a16="http://schemas.microsoft.com/office/drawing/2014/main" id="{2761825D-5A6C-1340-97DD-7E8508007014}"/>
              </a:ext>
            </a:extLst>
          </p:cNvPr>
          <p:cNvGrpSpPr/>
          <p:nvPr/>
        </p:nvGrpSpPr>
        <p:grpSpPr>
          <a:xfrm>
            <a:off x="7882579" y="4761100"/>
            <a:ext cx="646331" cy="622609"/>
            <a:chOff x="367619" y="208955"/>
            <a:chExt cx="646331" cy="622609"/>
          </a:xfrm>
        </p:grpSpPr>
        <p:grpSp>
          <p:nvGrpSpPr>
            <p:cNvPr id="231" name="グループ化 230">
              <a:extLst>
                <a:ext uri="{FF2B5EF4-FFF2-40B4-BE49-F238E27FC236}">
                  <a16:creationId xmlns:a16="http://schemas.microsoft.com/office/drawing/2014/main" id="{70DC2439-FEFD-934B-AA18-3ADDE1F399BA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233" name="直線コネクタ 232">
                <a:extLst>
                  <a:ext uri="{FF2B5EF4-FFF2-40B4-BE49-F238E27FC236}">
                    <a16:creationId xmlns:a16="http://schemas.microsoft.com/office/drawing/2014/main" id="{DF12C65E-C834-BB4F-A3B1-10F67584C56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直線コネクタ 233">
                <a:extLst>
                  <a:ext uri="{FF2B5EF4-FFF2-40B4-BE49-F238E27FC236}">
                    <a16:creationId xmlns:a16="http://schemas.microsoft.com/office/drawing/2014/main" id="{5E2116EC-8B5B-3C4A-8748-6D32CCC4AAC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2" name="正方形/長方形 231">
              <a:extLst>
                <a:ext uri="{FF2B5EF4-FFF2-40B4-BE49-F238E27FC236}">
                  <a16:creationId xmlns:a16="http://schemas.microsoft.com/office/drawing/2014/main" id="{4F889CD1-83A3-2B49-A2FE-B3C34DA8F6E6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35" name="グループ化 234">
            <a:extLst>
              <a:ext uri="{FF2B5EF4-FFF2-40B4-BE49-F238E27FC236}">
                <a16:creationId xmlns:a16="http://schemas.microsoft.com/office/drawing/2014/main" id="{A8319A4D-1063-9247-B756-DE0C27237AAF}"/>
              </a:ext>
            </a:extLst>
          </p:cNvPr>
          <p:cNvGrpSpPr/>
          <p:nvPr/>
        </p:nvGrpSpPr>
        <p:grpSpPr>
          <a:xfrm>
            <a:off x="6679091" y="4781501"/>
            <a:ext cx="878767" cy="611675"/>
            <a:chOff x="1523627" y="219889"/>
            <a:chExt cx="878767" cy="611675"/>
          </a:xfrm>
        </p:grpSpPr>
        <p:sp>
          <p:nvSpPr>
            <p:cNvPr id="236" name="三角形 235">
              <a:extLst>
                <a:ext uri="{FF2B5EF4-FFF2-40B4-BE49-F238E27FC236}">
                  <a16:creationId xmlns:a16="http://schemas.microsoft.com/office/drawing/2014/main" id="{A79BAB7C-7DA9-7246-9115-20DD6EAE07AD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ED7D3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237" name="正方形/長方形 236">
              <a:extLst>
                <a:ext uri="{FF2B5EF4-FFF2-40B4-BE49-F238E27FC236}">
                  <a16:creationId xmlns:a16="http://schemas.microsoft.com/office/drawing/2014/main" id="{C2BC177D-E789-5F42-82A0-3D842096A262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ED7D31"/>
                  </a:solidFill>
                </a:rPr>
                <a:t>※1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241" name="グループ化 240">
            <a:extLst>
              <a:ext uri="{FF2B5EF4-FFF2-40B4-BE49-F238E27FC236}">
                <a16:creationId xmlns:a16="http://schemas.microsoft.com/office/drawing/2014/main" id="{CD333333-2F2C-9646-8EDC-983416376548}"/>
              </a:ext>
            </a:extLst>
          </p:cNvPr>
          <p:cNvGrpSpPr/>
          <p:nvPr/>
        </p:nvGrpSpPr>
        <p:grpSpPr>
          <a:xfrm>
            <a:off x="4595202" y="4765098"/>
            <a:ext cx="646331" cy="630229"/>
            <a:chOff x="999985" y="201335"/>
            <a:chExt cx="646331" cy="630229"/>
          </a:xfrm>
        </p:grpSpPr>
        <p:sp>
          <p:nvSpPr>
            <p:cNvPr id="242" name="円/楕円 241">
              <a:extLst>
                <a:ext uri="{FF2B5EF4-FFF2-40B4-BE49-F238E27FC236}">
                  <a16:creationId xmlns:a16="http://schemas.microsoft.com/office/drawing/2014/main" id="{B35B6D93-D0B4-BC44-9AE9-E3B0C3EA2BEB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D7D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3" name="正方形/長方形 242">
              <a:extLst>
                <a:ext uri="{FF2B5EF4-FFF2-40B4-BE49-F238E27FC236}">
                  <a16:creationId xmlns:a16="http://schemas.microsoft.com/office/drawing/2014/main" id="{B72DD617-9D25-C14E-B64C-91A8E6FDD74E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123" name="グループ化 122">
            <a:extLst>
              <a:ext uri="{FF2B5EF4-FFF2-40B4-BE49-F238E27FC236}">
                <a16:creationId xmlns:a16="http://schemas.microsoft.com/office/drawing/2014/main" id="{D44871AF-935A-FC4F-ACAE-4A7A3280B13B}"/>
              </a:ext>
            </a:extLst>
          </p:cNvPr>
          <p:cNvGrpSpPr/>
          <p:nvPr/>
        </p:nvGrpSpPr>
        <p:grpSpPr>
          <a:xfrm>
            <a:off x="5706909" y="4764910"/>
            <a:ext cx="646331" cy="630229"/>
            <a:chOff x="999985" y="201335"/>
            <a:chExt cx="646331" cy="630229"/>
          </a:xfrm>
        </p:grpSpPr>
        <p:sp>
          <p:nvSpPr>
            <p:cNvPr id="124" name="円/楕円 123">
              <a:extLst>
                <a:ext uri="{FF2B5EF4-FFF2-40B4-BE49-F238E27FC236}">
                  <a16:creationId xmlns:a16="http://schemas.microsoft.com/office/drawing/2014/main" id="{992EF3B6-803E-074D-89F9-78E592B5FC66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D7D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正方形/長方形 124">
              <a:extLst>
                <a:ext uri="{FF2B5EF4-FFF2-40B4-BE49-F238E27FC236}">
                  <a16:creationId xmlns:a16="http://schemas.microsoft.com/office/drawing/2014/main" id="{B9644116-49AE-CA4A-9B0A-1DA1080F03AE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257" name="グループ化 256">
            <a:extLst>
              <a:ext uri="{FF2B5EF4-FFF2-40B4-BE49-F238E27FC236}">
                <a16:creationId xmlns:a16="http://schemas.microsoft.com/office/drawing/2014/main" id="{9AE07CA4-7DB4-F94F-9923-6141082528B5}"/>
              </a:ext>
            </a:extLst>
          </p:cNvPr>
          <p:cNvGrpSpPr/>
          <p:nvPr/>
        </p:nvGrpSpPr>
        <p:grpSpPr>
          <a:xfrm>
            <a:off x="1332302" y="3222123"/>
            <a:ext cx="646331" cy="630229"/>
            <a:chOff x="999985" y="201335"/>
            <a:chExt cx="646331" cy="630229"/>
          </a:xfrm>
        </p:grpSpPr>
        <p:sp>
          <p:nvSpPr>
            <p:cNvPr id="258" name="円/楕円 257">
              <a:extLst>
                <a:ext uri="{FF2B5EF4-FFF2-40B4-BE49-F238E27FC236}">
                  <a16:creationId xmlns:a16="http://schemas.microsoft.com/office/drawing/2014/main" id="{93705940-3043-FE43-8B85-A70B004E9969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D7D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" name="正方形/長方形 258">
              <a:extLst>
                <a:ext uri="{FF2B5EF4-FFF2-40B4-BE49-F238E27FC236}">
                  <a16:creationId xmlns:a16="http://schemas.microsoft.com/office/drawing/2014/main" id="{4B47DCBF-BD7B-D840-8D77-E0B79ECA9D29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AE54671-316C-B940-9FCB-D9D234C0AB7F}"/>
              </a:ext>
            </a:extLst>
          </p:cNvPr>
          <p:cNvSpPr/>
          <p:nvPr/>
        </p:nvSpPr>
        <p:spPr>
          <a:xfrm>
            <a:off x="1006169" y="5605829"/>
            <a:ext cx="409867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b="1" dirty="0">
                <a:solidFill>
                  <a:srgbClr val="333333"/>
                </a:solidFill>
              </a:rPr>
              <a:t>※</a:t>
            </a:r>
            <a:r>
              <a:rPr lang="ja-JP" altLang="en-US" sz="1100" b="1">
                <a:solidFill>
                  <a:srgbClr val="ED7D31"/>
                </a:solidFill>
              </a:rPr>
              <a:t>▲</a:t>
            </a:r>
            <a:r>
              <a:rPr lang="en-US" altLang="ja-JP" sz="1100" b="1" dirty="0">
                <a:solidFill>
                  <a:srgbClr val="333333"/>
                </a:solidFill>
              </a:rPr>
              <a:t>1  </a:t>
            </a:r>
            <a:r>
              <a:rPr lang="ja-JP" altLang="en-US" sz="1100" b="1">
                <a:solidFill>
                  <a:srgbClr val="333333"/>
                </a:solidFill>
              </a:rPr>
              <a:t>水曜・土曜は</a:t>
            </a:r>
            <a:r>
              <a:rPr lang="en-US" altLang="ja-JP" sz="1100" b="1" dirty="0">
                <a:solidFill>
                  <a:srgbClr val="333333"/>
                </a:solidFill>
              </a:rPr>
              <a:t>AM9:00〜12:30 </a:t>
            </a:r>
            <a:r>
              <a:rPr lang="ja-JP" altLang="en-US" sz="1100" b="1">
                <a:solidFill>
                  <a:srgbClr val="333333"/>
                </a:solidFill>
              </a:rPr>
              <a:t>のみの診療となります</a:t>
            </a:r>
            <a:endParaRPr lang="en-US" altLang="ja-JP" sz="1100" b="1" dirty="0">
              <a:solidFill>
                <a:srgbClr val="333333"/>
              </a:solidFill>
            </a:endParaRPr>
          </a:p>
        </p:txBody>
      </p:sp>
      <p:pic>
        <p:nvPicPr>
          <p:cNvPr id="70" name="図 69">
            <a:extLst>
              <a:ext uri="{FF2B5EF4-FFF2-40B4-BE49-F238E27FC236}">
                <a16:creationId xmlns:a16="http://schemas.microsoft.com/office/drawing/2014/main" id="{AD797A28-9146-A84C-8499-56B8BB5A9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8735" y="6028239"/>
            <a:ext cx="1710450" cy="461124"/>
          </a:xfrm>
          <a:prstGeom prst="rect">
            <a:avLst/>
          </a:prstGeom>
        </p:spPr>
      </p:pic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B27ACE2-6EC2-3E42-8FE0-8E0818F047A7}"/>
              </a:ext>
            </a:extLst>
          </p:cNvPr>
          <p:cNvCxnSpPr>
            <a:cxnSpLocks/>
          </p:cNvCxnSpPr>
          <p:nvPr/>
        </p:nvCxnSpPr>
        <p:spPr>
          <a:xfrm>
            <a:off x="3958248" y="1747712"/>
            <a:ext cx="4654229" cy="11608"/>
          </a:xfrm>
          <a:prstGeom prst="line">
            <a:avLst/>
          </a:prstGeom>
          <a:ln w="63500">
            <a:solidFill>
              <a:srgbClr val="FD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A5FB070-AE04-0149-A56B-87BEF6A2D5D9}"/>
              </a:ext>
            </a:extLst>
          </p:cNvPr>
          <p:cNvGrpSpPr/>
          <p:nvPr/>
        </p:nvGrpSpPr>
        <p:grpSpPr>
          <a:xfrm>
            <a:off x="1669837" y="462234"/>
            <a:ext cx="6491516" cy="707886"/>
            <a:chOff x="1669837" y="448110"/>
            <a:chExt cx="6491516" cy="707886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752CC281-E433-AE4B-845C-A23E30EE7A15}"/>
                </a:ext>
              </a:extLst>
            </p:cNvPr>
            <p:cNvSpPr txBox="1"/>
            <p:nvPr/>
          </p:nvSpPr>
          <p:spPr>
            <a:xfrm>
              <a:off x="1669837" y="448110"/>
              <a:ext cx="649151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4000" b="1" spc="-150" dirty="0">
                  <a:solidFill>
                    <a:schemeClr val="bg1"/>
                  </a:solidFill>
                </a:rPr>
                <a:t>GW</a:t>
              </a:r>
              <a:r>
                <a:rPr lang="ja-JP" altLang="en-US" sz="3200" b="1" spc="-150">
                  <a:solidFill>
                    <a:schemeClr val="bg1"/>
                  </a:solidFill>
                </a:rPr>
                <a:t>期間中　診療日のご案内</a:t>
              </a:r>
              <a:endParaRPr kumimoji="1" lang="ja-JP" altLang="en-US" sz="3200" b="1" spc="-150">
                <a:solidFill>
                  <a:schemeClr val="bg1"/>
                </a:solidFill>
              </a:endParaRPr>
            </a:p>
          </p:txBody>
        </p:sp>
        <p:sp>
          <p:nvSpPr>
            <p:cNvPr id="126" name="正方形/長方形 125">
              <a:extLst>
                <a:ext uri="{FF2B5EF4-FFF2-40B4-BE49-F238E27FC236}">
                  <a16:creationId xmlns:a16="http://schemas.microsoft.com/office/drawing/2014/main" id="{86145549-0D30-4647-B1B9-8316E8A5ADD9}"/>
                </a:ext>
              </a:extLst>
            </p:cNvPr>
            <p:cNvSpPr/>
            <p:nvPr/>
          </p:nvSpPr>
          <p:spPr>
            <a:xfrm>
              <a:off x="2176147" y="457831"/>
              <a:ext cx="1364828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900" b="1" kern="600" spc="-100">
                  <a:solidFill>
                    <a:schemeClr val="bg1"/>
                  </a:solidFill>
                </a:rPr>
                <a:t>ゴールデンウィーク</a:t>
              </a:r>
              <a:endParaRPr lang="en-US" altLang="ja-JP" sz="900" b="1" kern="600" spc="-1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2" name="グループ化 131">
            <a:extLst>
              <a:ext uri="{FF2B5EF4-FFF2-40B4-BE49-F238E27FC236}">
                <a16:creationId xmlns:a16="http://schemas.microsoft.com/office/drawing/2014/main" id="{739B9955-BEAF-9545-A961-12879ABDA186}"/>
              </a:ext>
            </a:extLst>
          </p:cNvPr>
          <p:cNvGrpSpPr/>
          <p:nvPr/>
        </p:nvGrpSpPr>
        <p:grpSpPr>
          <a:xfrm>
            <a:off x="7882579" y="3225915"/>
            <a:ext cx="646331" cy="622609"/>
            <a:chOff x="367619" y="208955"/>
            <a:chExt cx="646331" cy="622609"/>
          </a:xfrm>
        </p:grpSpPr>
        <p:grpSp>
          <p:nvGrpSpPr>
            <p:cNvPr id="206" name="グループ化 205">
              <a:extLst>
                <a:ext uri="{FF2B5EF4-FFF2-40B4-BE49-F238E27FC236}">
                  <a16:creationId xmlns:a16="http://schemas.microsoft.com/office/drawing/2014/main" id="{77BAE579-EAD6-A946-9345-9299477DD606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208" name="直線コネクタ 207">
                <a:extLst>
                  <a:ext uri="{FF2B5EF4-FFF2-40B4-BE49-F238E27FC236}">
                    <a16:creationId xmlns:a16="http://schemas.microsoft.com/office/drawing/2014/main" id="{7BD5A730-3CE2-0B4C-B611-8C2C81C1E3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直線コネクタ 208">
                <a:extLst>
                  <a:ext uri="{FF2B5EF4-FFF2-40B4-BE49-F238E27FC236}">
                    <a16:creationId xmlns:a16="http://schemas.microsoft.com/office/drawing/2014/main" id="{82B98E4F-A80D-1C45-9978-528D722625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7" name="正方形/長方形 206">
              <a:extLst>
                <a:ext uri="{FF2B5EF4-FFF2-40B4-BE49-F238E27FC236}">
                  <a16:creationId xmlns:a16="http://schemas.microsoft.com/office/drawing/2014/main" id="{85079018-913B-B244-A398-4C42F5D9CD33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10" name="グループ化 209">
            <a:extLst>
              <a:ext uri="{FF2B5EF4-FFF2-40B4-BE49-F238E27FC236}">
                <a16:creationId xmlns:a16="http://schemas.microsoft.com/office/drawing/2014/main" id="{D42EA54E-ACD1-C249-BF2D-852EC5310094}"/>
              </a:ext>
            </a:extLst>
          </p:cNvPr>
          <p:cNvGrpSpPr/>
          <p:nvPr/>
        </p:nvGrpSpPr>
        <p:grpSpPr>
          <a:xfrm>
            <a:off x="6679091" y="3221148"/>
            <a:ext cx="878767" cy="611675"/>
            <a:chOff x="1523627" y="219889"/>
            <a:chExt cx="878767" cy="611675"/>
          </a:xfrm>
        </p:grpSpPr>
        <p:sp>
          <p:nvSpPr>
            <p:cNvPr id="211" name="三角形 210">
              <a:extLst>
                <a:ext uri="{FF2B5EF4-FFF2-40B4-BE49-F238E27FC236}">
                  <a16:creationId xmlns:a16="http://schemas.microsoft.com/office/drawing/2014/main" id="{91575B58-2C99-0C45-9C7F-F116F5721EA6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ED7D3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212" name="正方形/長方形 211">
              <a:extLst>
                <a:ext uri="{FF2B5EF4-FFF2-40B4-BE49-F238E27FC236}">
                  <a16:creationId xmlns:a16="http://schemas.microsoft.com/office/drawing/2014/main" id="{160CB010-C5FA-3E48-9733-5B334A7816A4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ED7D31"/>
                  </a:solidFill>
                </a:rPr>
                <a:t>※1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214" name="グループ化 213">
            <a:extLst>
              <a:ext uri="{FF2B5EF4-FFF2-40B4-BE49-F238E27FC236}">
                <a16:creationId xmlns:a16="http://schemas.microsoft.com/office/drawing/2014/main" id="{C98C395E-9C34-BA43-B774-3813A6401228}"/>
              </a:ext>
            </a:extLst>
          </p:cNvPr>
          <p:cNvGrpSpPr/>
          <p:nvPr/>
        </p:nvGrpSpPr>
        <p:grpSpPr>
          <a:xfrm>
            <a:off x="3399560" y="3254704"/>
            <a:ext cx="878767" cy="611675"/>
            <a:chOff x="1523627" y="219889"/>
            <a:chExt cx="878767" cy="611675"/>
          </a:xfrm>
        </p:grpSpPr>
        <p:sp>
          <p:nvSpPr>
            <p:cNvPr id="215" name="三角形 214">
              <a:extLst>
                <a:ext uri="{FF2B5EF4-FFF2-40B4-BE49-F238E27FC236}">
                  <a16:creationId xmlns:a16="http://schemas.microsoft.com/office/drawing/2014/main" id="{507D41B1-6870-584D-B43D-6C3365985107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ED7D3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216" name="正方形/長方形 215">
              <a:extLst>
                <a:ext uri="{FF2B5EF4-FFF2-40B4-BE49-F238E27FC236}">
                  <a16:creationId xmlns:a16="http://schemas.microsoft.com/office/drawing/2014/main" id="{CA2B2718-0322-694C-8F19-9DBF3C5571A7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ED7D31"/>
                  </a:solidFill>
                </a:rPr>
                <a:t>※1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217" name="グループ化 216">
            <a:extLst>
              <a:ext uri="{FF2B5EF4-FFF2-40B4-BE49-F238E27FC236}">
                <a16:creationId xmlns:a16="http://schemas.microsoft.com/office/drawing/2014/main" id="{ABBEC2F1-EAB1-A74D-828A-690677EB81E9}"/>
              </a:ext>
            </a:extLst>
          </p:cNvPr>
          <p:cNvGrpSpPr/>
          <p:nvPr/>
        </p:nvGrpSpPr>
        <p:grpSpPr>
          <a:xfrm>
            <a:off x="2421109" y="3222123"/>
            <a:ext cx="646331" cy="630229"/>
            <a:chOff x="999985" y="201335"/>
            <a:chExt cx="646331" cy="630229"/>
          </a:xfrm>
        </p:grpSpPr>
        <p:sp>
          <p:nvSpPr>
            <p:cNvPr id="218" name="円/楕円 217">
              <a:extLst>
                <a:ext uri="{FF2B5EF4-FFF2-40B4-BE49-F238E27FC236}">
                  <a16:creationId xmlns:a16="http://schemas.microsoft.com/office/drawing/2014/main" id="{27B05B1D-F213-8446-ADB8-EE6144C98AB3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D7D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" name="正方形/長方形 218">
              <a:extLst>
                <a:ext uri="{FF2B5EF4-FFF2-40B4-BE49-F238E27FC236}">
                  <a16:creationId xmlns:a16="http://schemas.microsoft.com/office/drawing/2014/main" id="{9F763A54-5D09-384D-A633-00141D941571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220" name="グループ化 219">
            <a:extLst>
              <a:ext uri="{FF2B5EF4-FFF2-40B4-BE49-F238E27FC236}">
                <a16:creationId xmlns:a16="http://schemas.microsoft.com/office/drawing/2014/main" id="{9CAD4961-141E-4640-A53D-91B779A0B7B8}"/>
              </a:ext>
            </a:extLst>
          </p:cNvPr>
          <p:cNvGrpSpPr/>
          <p:nvPr/>
        </p:nvGrpSpPr>
        <p:grpSpPr>
          <a:xfrm>
            <a:off x="1185095" y="4761100"/>
            <a:ext cx="954107" cy="622609"/>
            <a:chOff x="220412" y="208955"/>
            <a:chExt cx="954107" cy="622609"/>
          </a:xfrm>
        </p:grpSpPr>
        <p:grpSp>
          <p:nvGrpSpPr>
            <p:cNvPr id="221" name="グループ化 220">
              <a:extLst>
                <a:ext uri="{FF2B5EF4-FFF2-40B4-BE49-F238E27FC236}">
                  <a16:creationId xmlns:a16="http://schemas.microsoft.com/office/drawing/2014/main" id="{24AD4A33-1BD5-8246-B1FA-37F244760E66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223" name="直線コネクタ 222">
                <a:extLst>
                  <a:ext uri="{FF2B5EF4-FFF2-40B4-BE49-F238E27FC236}">
                    <a16:creationId xmlns:a16="http://schemas.microsoft.com/office/drawing/2014/main" id="{0160171F-7DB3-2F41-9671-EE44315303B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直線コネクタ 223">
                <a:extLst>
                  <a:ext uri="{FF2B5EF4-FFF2-40B4-BE49-F238E27FC236}">
                    <a16:creationId xmlns:a16="http://schemas.microsoft.com/office/drawing/2014/main" id="{5C18CBFB-C1DF-EF4D-A603-D8D9DCD6551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2" name="正方形/長方形 221">
              <a:extLst>
                <a:ext uri="{FF2B5EF4-FFF2-40B4-BE49-F238E27FC236}">
                  <a16:creationId xmlns:a16="http://schemas.microsoft.com/office/drawing/2014/main" id="{8FF1DB38-A430-DC4B-AA1D-82CE68F1B5F5}"/>
                </a:ext>
              </a:extLst>
            </p:cNvPr>
            <p:cNvSpPr/>
            <p:nvPr/>
          </p:nvSpPr>
          <p:spPr>
            <a:xfrm>
              <a:off x="220412" y="554565"/>
              <a:ext cx="95410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憲法記念日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25" name="グループ化 224">
            <a:extLst>
              <a:ext uri="{FF2B5EF4-FFF2-40B4-BE49-F238E27FC236}">
                <a16:creationId xmlns:a16="http://schemas.microsoft.com/office/drawing/2014/main" id="{77F1A83D-768F-4540-B2DE-7E1EB977C017}"/>
              </a:ext>
            </a:extLst>
          </p:cNvPr>
          <p:cNvGrpSpPr/>
          <p:nvPr/>
        </p:nvGrpSpPr>
        <p:grpSpPr>
          <a:xfrm>
            <a:off x="2269602" y="4761100"/>
            <a:ext cx="954107" cy="622609"/>
            <a:chOff x="216112" y="208955"/>
            <a:chExt cx="954107" cy="622609"/>
          </a:xfrm>
        </p:grpSpPr>
        <p:grpSp>
          <p:nvGrpSpPr>
            <p:cNvPr id="226" name="グループ化 225">
              <a:extLst>
                <a:ext uri="{FF2B5EF4-FFF2-40B4-BE49-F238E27FC236}">
                  <a16:creationId xmlns:a16="http://schemas.microsoft.com/office/drawing/2014/main" id="{34F65EA9-9806-9B40-A91F-B67590B85E93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228" name="直線コネクタ 227">
                <a:extLst>
                  <a:ext uri="{FF2B5EF4-FFF2-40B4-BE49-F238E27FC236}">
                    <a16:creationId xmlns:a16="http://schemas.microsoft.com/office/drawing/2014/main" id="{46FEB85D-9095-8741-9499-39768EF5CBB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直線コネクタ 228">
                <a:extLst>
                  <a:ext uri="{FF2B5EF4-FFF2-40B4-BE49-F238E27FC236}">
                    <a16:creationId xmlns:a16="http://schemas.microsoft.com/office/drawing/2014/main" id="{1D8B920E-3B56-F747-87B6-E7DF2E6A8E2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7" name="正方形/長方形 226">
              <a:extLst>
                <a:ext uri="{FF2B5EF4-FFF2-40B4-BE49-F238E27FC236}">
                  <a16:creationId xmlns:a16="http://schemas.microsoft.com/office/drawing/2014/main" id="{BCB05946-5CD1-EE4F-BC8F-E61C6158F47D}"/>
                </a:ext>
              </a:extLst>
            </p:cNvPr>
            <p:cNvSpPr/>
            <p:nvPr/>
          </p:nvSpPr>
          <p:spPr>
            <a:xfrm>
              <a:off x="216112" y="554565"/>
              <a:ext cx="95410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みどりの日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49" name="グループ化 248">
            <a:extLst>
              <a:ext uri="{FF2B5EF4-FFF2-40B4-BE49-F238E27FC236}">
                <a16:creationId xmlns:a16="http://schemas.microsoft.com/office/drawing/2014/main" id="{452F0000-38C9-E149-A279-C1E3F7B52D64}"/>
              </a:ext>
            </a:extLst>
          </p:cNvPr>
          <p:cNvGrpSpPr/>
          <p:nvPr/>
        </p:nvGrpSpPr>
        <p:grpSpPr>
          <a:xfrm>
            <a:off x="3349047" y="4761100"/>
            <a:ext cx="954107" cy="622609"/>
            <a:chOff x="221529" y="208955"/>
            <a:chExt cx="954107" cy="622609"/>
          </a:xfrm>
        </p:grpSpPr>
        <p:grpSp>
          <p:nvGrpSpPr>
            <p:cNvPr id="250" name="グループ化 249">
              <a:extLst>
                <a:ext uri="{FF2B5EF4-FFF2-40B4-BE49-F238E27FC236}">
                  <a16:creationId xmlns:a16="http://schemas.microsoft.com/office/drawing/2014/main" id="{F63FD927-669E-BF41-8633-3FD4E3561863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252" name="直線コネクタ 251">
                <a:extLst>
                  <a:ext uri="{FF2B5EF4-FFF2-40B4-BE49-F238E27FC236}">
                    <a16:creationId xmlns:a16="http://schemas.microsoft.com/office/drawing/2014/main" id="{D5483CB6-128A-C649-A348-EFF39B5EED8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直線コネクタ 252">
                <a:extLst>
                  <a:ext uri="{FF2B5EF4-FFF2-40B4-BE49-F238E27FC236}">
                    <a16:creationId xmlns:a16="http://schemas.microsoft.com/office/drawing/2014/main" id="{3BF751B3-7120-D34C-8AAD-672FF482ECF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1" name="正方形/長方形 250">
              <a:extLst>
                <a:ext uri="{FF2B5EF4-FFF2-40B4-BE49-F238E27FC236}">
                  <a16:creationId xmlns:a16="http://schemas.microsoft.com/office/drawing/2014/main" id="{D31443BC-8D02-394E-8D6D-3E490D8BE312}"/>
                </a:ext>
              </a:extLst>
            </p:cNvPr>
            <p:cNvSpPr/>
            <p:nvPr/>
          </p:nvSpPr>
          <p:spPr>
            <a:xfrm>
              <a:off x="221529" y="554565"/>
              <a:ext cx="95410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こどもの日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230BC77E-37EB-824B-BBC9-3045795D6F27}"/>
              </a:ext>
            </a:extLst>
          </p:cNvPr>
          <p:cNvGrpSpPr/>
          <p:nvPr/>
        </p:nvGrpSpPr>
        <p:grpSpPr>
          <a:xfrm>
            <a:off x="4526185" y="3225915"/>
            <a:ext cx="800219" cy="622609"/>
            <a:chOff x="308098" y="208955"/>
            <a:chExt cx="800219" cy="62260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1F959B58-5F96-0346-9CB0-A322E95383C3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5BD74F6D-4EF9-4A44-A744-87D5E82BD59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直線コネクタ 263">
                <a:extLst>
                  <a:ext uri="{FF2B5EF4-FFF2-40B4-BE49-F238E27FC236}">
                    <a16:creationId xmlns:a16="http://schemas.microsoft.com/office/drawing/2014/main" id="{48F1B15B-A4F2-B14E-8E60-4D38B3EB984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2" name="正方形/長方形 261">
              <a:extLst>
                <a:ext uri="{FF2B5EF4-FFF2-40B4-BE49-F238E27FC236}">
                  <a16:creationId xmlns:a16="http://schemas.microsoft.com/office/drawing/2014/main" id="{059BADF0-D981-234E-B7E6-4D121CDE8CBD}"/>
                </a:ext>
              </a:extLst>
            </p:cNvPr>
            <p:cNvSpPr/>
            <p:nvPr/>
          </p:nvSpPr>
          <p:spPr>
            <a:xfrm>
              <a:off x="308098" y="554565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昭和の日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70" name="グループ化 269">
            <a:extLst>
              <a:ext uri="{FF2B5EF4-FFF2-40B4-BE49-F238E27FC236}">
                <a16:creationId xmlns:a16="http://schemas.microsoft.com/office/drawing/2014/main" id="{55B95837-A3F0-7D40-859B-998A4B8CB120}"/>
              </a:ext>
            </a:extLst>
          </p:cNvPr>
          <p:cNvGrpSpPr/>
          <p:nvPr/>
        </p:nvGrpSpPr>
        <p:grpSpPr>
          <a:xfrm>
            <a:off x="5706909" y="3222123"/>
            <a:ext cx="646331" cy="630229"/>
            <a:chOff x="999985" y="201335"/>
            <a:chExt cx="646331" cy="630229"/>
          </a:xfrm>
        </p:grpSpPr>
        <p:sp>
          <p:nvSpPr>
            <p:cNvPr id="271" name="円/楕円 270">
              <a:extLst>
                <a:ext uri="{FF2B5EF4-FFF2-40B4-BE49-F238E27FC236}">
                  <a16:creationId xmlns:a16="http://schemas.microsoft.com/office/drawing/2014/main" id="{4FA8E5CC-D235-194B-A8AA-1172863F536A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D7D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2" name="正方形/長方形 271">
              <a:extLst>
                <a:ext uri="{FF2B5EF4-FFF2-40B4-BE49-F238E27FC236}">
                  <a16:creationId xmlns:a16="http://schemas.microsoft.com/office/drawing/2014/main" id="{18739C36-FEB2-B443-9F6B-23DC96F8473B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147</Words>
  <Application>Microsoft Macintosh PowerPoint</Application>
  <PresentationFormat>A4 210 x 297 mm</PresentationFormat>
  <Paragraphs>60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A-OTF Futo Go B101 Pr5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66</cp:revision>
  <cp:lastPrinted>2020-09-16T03:03:29Z</cp:lastPrinted>
  <dcterms:created xsi:type="dcterms:W3CDTF">2020-04-23T05:34:47Z</dcterms:created>
  <dcterms:modified xsi:type="dcterms:W3CDTF">2020-09-16T03:07:59Z</dcterms:modified>
</cp:coreProperties>
</file>