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99" userDrawn="1">
          <p15:clr>
            <a:srgbClr val="A4A3A4"/>
          </p15:clr>
        </p15:guide>
        <p15:guide id="2" pos="3097" userDrawn="1">
          <p15:clr>
            <a:srgbClr val="A4A3A4"/>
          </p15:clr>
        </p15:guide>
        <p15:guide id="3" pos="693" userDrawn="1">
          <p15:clr>
            <a:srgbClr val="A4A3A4"/>
          </p15:clr>
        </p15:guide>
        <p15:guide id="4" pos="55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FFA533"/>
    <a:srgbClr val="FD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903"/>
    <p:restoredTop sz="94556"/>
  </p:normalViewPr>
  <p:slideViewPr>
    <p:cSldViewPr snapToGrid="0" snapToObjects="1" showGuides="1">
      <p:cViewPr varScale="1">
        <p:scale>
          <a:sx n="75" d="100"/>
          <a:sy n="75" d="100"/>
        </p:scale>
        <p:origin x="168" y="160"/>
      </p:cViewPr>
      <p:guideLst>
        <p:guide orient="horz" pos="2999"/>
        <p:guide pos="3097"/>
        <p:guide pos="693"/>
        <p:guide pos="55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A8F2D-4E3D-9049-8DD6-41E8202E5318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B7081-C68A-A745-B929-8F77AE3BD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33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B7081-C68A-A745-B929-8F77AE3BD82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930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95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64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87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51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54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73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5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4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65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57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35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ECC84-30B3-8A48-B67B-3E01389CC050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34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>
            <a:extLst>
              <a:ext uri="{FF2B5EF4-FFF2-40B4-BE49-F238E27FC236}">
                <a16:creationId xmlns:a16="http://schemas.microsoft.com/office/drawing/2014/main" id="{1E7B1C42-F3E8-2642-90F3-6048A8FEF62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1789"/>
          <a:stretch/>
        </p:blipFill>
        <p:spPr>
          <a:xfrm>
            <a:off x="6041825" y="3237481"/>
            <a:ext cx="2758895" cy="2496054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408EC487-5A5A-C64F-9A61-B29006B77C2C}"/>
              </a:ext>
            </a:extLst>
          </p:cNvPr>
          <p:cNvGrpSpPr/>
          <p:nvPr/>
        </p:nvGrpSpPr>
        <p:grpSpPr>
          <a:xfrm>
            <a:off x="5888677" y="3588026"/>
            <a:ext cx="977274" cy="967756"/>
            <a:chOff x="6064685" y="3742579"/>
            <a:chExt cx="631829" cy="625675"/>
          </a:xfrm>
        </p:grpSpPr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5400A31E-26B0-4F41-8199-643D6F1211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78459" y="3742579"/>
              <a:ext cx="618055" cy="618055"/>
            </a:xfrm>
            <a:prstGeom prst="line">
              <a:avLst/>
            </a:prstGeom>
            <a:ln w="127000">
              <a:solidFill>
                <a:srgbClr val="ED7D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EB202A52-2529-754B-BF17-23AF7871C189}"/>
                </a:ext>
              </a:extLst>
            </p:cNvPr>
            <p:cNvCxnSpPr>
              <a:cxnSpLocks/>
            </p:cNvCxnSpPr>
            <p:nvPr/>
          </p:nvCxnSpPr>
          <p:spPr>
            <a:xfrm>
              <a:off x="6064685" y="3751665"/>
              <a:ext cx="616589" cy="616589"/>
            </a:xfrm>
            <a:prstGeom prst="line">
              <a:avLst/>
            </a:prstGeom>
            <a:ln w="127000">
              <a:solidFill>
                <a:srgbClr val="ED7D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CD4AC5C0-4B89-164B-A11F-0AEDF8863FBD}"/>
              </a:ext>
            </a:extLst>
          </p:cNvPr>
          <p:cNvSpPr/>
          <p:nvPr/>
        </p:nvSpPr>
        <p:spPr>
          <a:xfrm>
            <a:off x="407772" y="790831"/>
            <a:ext cx="9045146" cy="4942704"/>
          </a:xfrm>
          <a:prstGeom prst="roundRect">
            <a:avLst>
              <a:gd name="adj" fmla="val 6715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D3B24E13-38F5-3640-90CC-C2CA14F05197}"/>
              </a:ext>
            </a:extLst>
          </p:cNvPr>
          <p:cNvSpPr/>
          <p:nvPr/>
        </p:nvSpPr>
        <p:spPr>
          <a:xfrm>
            <a:off x="1749140" y="477421"/>
            <a:ext cx="6313085" cy="681509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52CC281-E433-AE4B-845C-A23E30EE7A15}"/>
              </a:ext>
            </a:extLst>
          </p:cNvPr>
          <p:cNvSpPr txBox="1"/>
          <p:nvPr/>
        </p:nvSpPr>
        <p:spPr>
          <a:xfrm>
            <a:off x="966486" y="574215"/>
            <a:ext cx="79122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spc="-150">
                <a:solidFill>
                  <a:schemeClr val="bg1"/>
                </a:solidFill>
              </a:rPr>
              <a:t>ジェットタオル使用停止中</a:t>
            </a:r>
            <a:endParaRPr kumimoji="1" lang="ja-JP" altLang="en-US" sz="3200" b="1" spc="-150">
              <a:solidFill>
                <a:schemeClr val="bg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5A26538-3343-454B-8A77-B47A791C73F5}"/>
              </a:ext>
            </a:extLst>
          </p:cNvPr>
          <p:cNvSpPr txBox="1"/>
          <p:nvPr/>
        </p:nvSpPr>
        <p:spPr>
          <a:xfrm>
            <a:off x="1008228" y="1274510"/>
            <a:ext cx="8395124" cy="863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b="1">
                <a:solidFill>
                  <a:schemeClr val="tx1">
                    <a:lumMod val="85000"/>
                    <a:lumOff val="15000"/>
                  </a:schemeClr>
                </a:solidFill>
              </a:rPr>
              <a:t>新型コロナウイルス感染対策として、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4F875EF-A232-7E4E-BDD9-7FC0494D86CC}"/>
              </a:ext>
            </a:extLst>
          </p:cNvPr>
          <p:cNvSpPr/>
          <p:nvPr/>
        </p:nvSpPr>
        <p:spPr>
          <a:xfrm>
            <a:off x="947507" y="2159978"/>
            <a:ext cx="793678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b="1" spc="-150">
                <a:solidFill>
                  <a:schemeClr val="accent2"/>
                </a:solidFill>
              </a:rPr>
              <a:t>ジェットタオルの使用を中止</a:t>
            </a:r>
          </a:p>
          <a:p>
            <a:r>
              <a:rPr lang="ja-JP" altLang="en-US" sz="4800" b="1" spc="-150">
                <a:solidFill>
                  <a:schemeClr val="accent2"/>
                </a:solidFill>
              </a:rPr>
              <a:t>にしております。</a:t>
            </a:r>
            <a:endParaRPr lang="en-US" altLang="ja-JP" sz="4800" b="1" spc="-150" dirty="0">
              <a:solidFill>
                <a:schemeClr val="accent2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5043C3F-0DB8-CB4F-8D22-70F273E808BE}"/>
              </a:ext>
            </a:extLst>
          </p:cNvPr>
          <p:cNvSpPr txBox="1"/>
          <p:nvPr/>
        </p:nvSpPr>
        <p:spPr>
          <a:xfrm>
            <a:off x="988666" y="3759747"/>
            <a:ext cx="453628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b="1">
                <a:solidFill>
                  <a:schemeClr val="tx1">
                    <a:lumMod val="85000"/>
                    <a:lumOff val="15000"/>
                  </a:schemeClr>
                </a:solidFill>
              </a:rPr>
              <a:t>ご協力のほど何卒よろしく</a:t>
            </a:r>
          </a:p>
          <a:p>
            <a:r>
              <a:rPr lang="ja-JP" altLang="en-US" sz="2600" b="1">
                <a:solidFill>
                  <a:schemeClr val="tx1">
                    <a:lumMod val="85000"/>
                    <a:lumOff val="15000"/>
                  </a:schemeClr>
                </a:solidFill>
              </a:rPr>
              <a:t>お願い致します。</a:t>
            </a:r>
            <a:endParaRPr kumimoji="1" lang="ja-JP" altLang="en-US" sz="2600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60EFDCB-A3A5-1F4C-A3DD-EDC19F191AB4}"/>
              </a:ext>
            </a:extLst>
          </p:cNvPr>
          <p:cNvSpPr txBox="1"/>
          <p:nvPr/>
        </p:nvSpPr>
        <p:spPr>
          <a:xfrm>
            <a:off x="2849821" y="4945569"/>
            <a:ext cx="223064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600" b="1">
                <a:solidFill>
                  <a:schemeClr val="tx1">
                    <a:lumMod val="85000"/>
                    <a:lumOff val="15000"/>
                  </a:schemeClr>
                </a:solidFill>
              </a:rPr>
              <a:t>スタッフ一同</a:t>
            </a: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70DBCC59-17A1-9C4F-AD87-F4329DCA37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2078" y="5874037"/>
            <a:ext cx="2066134" cy="55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42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30</Words>
  <Application>Microsoft Macintosh PowerPoint</Application>
  <PresentationFormat>A4 210 x 297 mm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はま</cp:lastModifiedBy>
  <cp:revision>25</cp:revision>
  <cp:lastPrinted>2020-06-12T04:58:21Z</cp:lastPrinted>
  <dcterms:created xsi:type="dcterms:W3CDTF">2020-04-23T05:34:47Z</dcterms:created>
  <dcterms:modified xsi:type="dcterms:W3CDTF">2020-06-12T05:03:38Z</dcterms:modified>
</cp:coreProperties>
</file>