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097" userDrawn="1">
          <p15:clr>
            <a:srgbClr val="A4A3A4"/>
          </p15:clr>
        </p15:guide>
        <p15:guide id="3" pos="603" userDrawn="1">
          <p15:clr>
            <a:srgbClr val="A4A3A4"/>
          </p15:clr>
        </p15:guide>
        <p15:guide id="4" pos="5615" userDrawn="1">
          <p15:clr>
            <a:srgbClr val="A4A3A4"/>
          </p15:clr>
        </p15:guide>
        <p15:guide id="5" orient="horz" pos="220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A5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2903"/>
    <p:restoredTop sz="94603"/>
  </p:normalViewPr>
  <p:slideViewPr>
    <p:cSldViewPr snapToGrid="0" snapToObjects="1" showGuides="1">
      <p:cViewPr>
        <p:scale>
          <a:sx n="111" d="100"/>
          <a:sy n="111" d="100"/>
        </p:scale>
        <p:origin x="1016" y="144"/>
      </p:cViewPr>
      <p:guideLst>
        <p:guide pos="3097"/>
        <p:guide pos="603"/>
        <p:guide pos="5615"/>
        <p:guide orient="horz" pos="220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8A8F2D-4E3D-9049-8DD6-41E8202E5318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B7081-C68A-A745-B929-8F77AE3BD82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3336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41B7081-C68A-A745-B929-8F77AE3BD82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3930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995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5647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487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0519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549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73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25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4945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5659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574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735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ECC84-30B3-8A48-B67B-3E01389CC050}" type="datetimeFigureOut">
              <a:rPr kumimoji="1" lang="ja-JP" altLang="en-US" smtClean="0"/>
              <a:t>2020/9/25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4C17E-1EC2-594B-BDBC-EA503C2B2A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9342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角丸四角形 9">
            <a:extLst>
              <a:ext uri="{FF2B5EF4-FFF2-40B4-BE49-F238E27FC236}">
                <a16:creationId xmlns:a16="http://schemas.microsoft.com/office/drawing/2014/main" id="{CD4AC5C0-4B89-164B-A11F-0AEDF8863FBD}"/>
              </a:ext>
            </a:extLst>
          </p:cNvPr>
          <p:cNvSpPr/>
          <p:nvPr/>
        </p:nvSpPr>
        <p:spPr>
          <a:xfrm>
            <a:off x="407772" y="790831"/>
            <a:ext cx="9045146" cy="4942704"/>
          </a:xfrm>
          <a:prstGeom prst="roundRect">
            <a:avLst>
              <a:gd name="adj" fmla="val 6715"/>
            </a:avLst>
          </a:prstGeom>
          <a:noFill/>
          <a:ln w="381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bg1"/>
              </a:solidFill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D3B24E13-38F5-3640-90CC-C2CA14F05197}"/>
              </a:ext>
            </a:extLst>
          </p:cNvPr>
          <p:cNvSpPr/>
          <p:nvPr/>
        </p:nvSpPr>
        <p:spPr>
          <a:xfrm>
            <a:off x="957263" y="477421"/>
            <a:ext cx="7936157" cy="68150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52CC281-E433-AE4B-845C-A23E30EE7A15}"/>
              </a:ext>
            </a:extLst>
          </p:cNvPr>
          <p:cNvSpPr txBox="1"/>
          <p:nvPr/>
        </p:nvSpPr>
        <p:spPr>
          <a:xfrm>
            <a:off x="528130" y="602140"/>
            <a:ext cx="881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>
                <a:solidFill>
                  <a:schemeClr val="bg1"/>
                </a:solidFill>
              </a:rPr>
              <a:t>クレジットカード・電子マネーがご利用いただけます</a:t>
            </a:r>
            <a:endParaRPr kumimoji="1" lang="ja-JP" altLang="en-US" sz="3200" b="1">
              <a:solidFill>
                <a:schemeClr val="bg1"/>
              </a:solidFill>
            </a:endParaRPr>
          </a:p>
        </p:txBody>
      </p:sp>
      <p:pic>
        <p:nvPicPr>
          <p:cNvPr id="39" name="図 38">
            <a:extLst>
              <a:ext uri="{FF2B5EF4-FFF2-40B4-BE49-F238E27FC236}">
                <a16:creationId xmlns:a16="http://schemas.microsoft.com/office/drawing/2014/main" id="{70DBCC59-17A1-9C4F-AD87-F4329DCA37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078" y="5874037"/>
            <a:ext cx="2066134" cy="557014"/>
          </a:xfrm>
          <a:prstGeom prst="rect">
            <a:avLst/>
          </a:prstGeom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F165CEC-933E-E445-9AE1-8897F644CF5A}"/>
              </a:ext>
            </a:extLst>
          </p:cNvPr>
          <p:cNvSpPr txBox="1"/>
          <p:nvPr/>
        </p:nvSpPr>
        <p:spPr>
          <a:xfrm>
            <a:off x="1664544" y="1582805"/>
            <a:ext cx="6369512" cy="75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ja-JP" altLang="en-US" sz="3200" b="1">
                <a:solidFill>
                  <a:schemeClr val="tx1">
                    <a:lumMod val="85000"/>
                    <a:lumOff val="15000"/>
                  </a:schemeClr>
                </a:solidFill>
              </a:rPr>
              <a:t>ご利用いただける決済一覧</a:t>
            </a: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E32A65BB-62ED-0A4C-8D9C-B8FA6C61864D}"/>
              </a:ext>
            </a:extLst>
          </p:cNvPr>
          <p:cNvSpPr/>
          <p:nvPr/>
        </p:nvSpPr>
        <p:spPr>
          <a:xfrm>
            <a:off x="1205095" y="2854998"/>
            <a:ext cx="3452250" cy="54607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2400" b="1"/>
              <a:t>クレジットカード</a:t>
            </a:r>
          </a:p>
        </p:txBody>
      </p:sp>
      <p:sp>
        <p:nvSpPr>
          <p:cNvPr id="14" name="角丸四角形 13">
            <a:extLst>
              <a:ext uri="{FF2B5EF4-FFF2-40B4-BE49-F238E27FC236}">
                <a16:creationId xmlns:a16="http://schemas.microsoft.com/office/drawing/2014/main" id="{1CF4B957-4AB8-014C-A733-CA830A44BF5A}"/>
              </a:ext>
            </a:extLst>
          </p:cNvPr>
          <p:cNvSpPr/>
          <p:nvPr/>
        </p:nvSpPr>
        <p:spPr>
          <a:xfrm>
            <a:off x="5179687" y="2854997"/>
            <a:ext cx="3452250" cy="54607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2400" b="1"/>
              <a:t>電子マネー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E77C00F-E5D6-D847-A24A-C00953707F37}"/>
              </a:ext>
            </a:extLst>
          </p:cNvPr>
          <p:cNvSpPr txBox="1"/>
          <p:nvPr/>
        </p:nvSpPr>
        <p:spPr>
          <a:xfrm>
            <a:off x="1462895" y="3673400"/>
            <a:ext cx="3194450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>
                <a:latin typeface="+mn-ea"/>
              </a:rPr>
              <a:t>VISA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D85049BC-D275-214A-897B-6F224D89D011}"/>
              </a:ext>
            </a:extLst>
          </p:cNvPr>
          <p:cNvSpPr txBox="1"/>
          <p:nvPr/>
        </p:nvSpPr>
        <p:spPr>
          <a:xfrm>
            <a:off x="1483288" y="4337122"/>
            <a:ext cx="3174057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>
                <a:latin typeface="+mn-ea"/>
              </a:rPr>
              <a:t>MasterCard</a:t>
            </a:r>
            <a:endParaRPr lang="ja-JP" altLang="en-US" sz="2800" b="1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30D115E5-BBBB-0F40-A607-390184F7C94C}"/>
              </a:ext>
            </a:extLst>
          </p:cNvPr>
          <p:cNvSpPr txBox="1"/>
          <p:nvPr/>
        </p:nvSpPr>
        <p:spPr>
          <a:xfrm>
            <a:off x="5632559" y="3689892"/>
            <a:ext cx="2999378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b="1" dirty="0" err="1">
                <a:latin typeface="+mn-ea"/>
              </a:rPr>
              <a:t>PayPay</a:t>
            </a:r>
            <a:r>
              <a:rPr kumimoji="1" lang="ja-JP" altLang="en-US" sz="2000" b="1"/>
              <a:t>（ペイペイ）</a:t>
            </a:r>
            <a:endParaRPr kumimoji="1" lang="en-US" altLang="ja-JP" sz="3200" b="1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5BF68885-31A6-DC48-A194-50AABBEFCEC7}"/>
              </a:ext>
            </a:extLst>
          </p:cNvPr>
          <p:cNvSpPr txBox="1"/>
          <p:nvPr/>
        </p:nvSpPr>
        <p:spPr>
          <a:xfrm>
            <a:off x="5632559" y="4337122"/>
            <a:ext cx="2999378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b="1" dirty="0" err="1">
                <a:latin typeface="+mn-ea"/>
              </a:rPr>
              <a:t>auPay</a:t>
            </a:r>
            <a:endParaRPr lang="ja-JP" altLang="en-US" sz="2800" b="1">
              <a:latin typeface="+mn-ea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4C116C5B-A05A-2944-9529-31F080F06EDD}"/>
              </a:ext>
            </a:extLst>
          </p:cNvPr>
          <p:cNvSpPr/>
          <p:nvPr/>
        </p:nvSpPr>
        <p:spPr>
          <a:xfrm>
            <a:off x="1291653" y="3796326"/>
            <a:ext cx="150849" cy="15084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>
            <a:extLst>
              <a:ext uri="{FF2B5EF4-FFF2-40B4-BE49-F238E27FC236}">
                <a16:creationId xmlns:a16="http://schemas.microsoft.com/office/drawing/2014/main" id="{B29A3717-5AE2-EF49-A874-A97F206C633A}"/>
              </a:ext>
            </a:extLst>
          </p:cNvPr>
          <p:cNvSpPr/>
          <p:nvPr/>
        </p:nvSpPr>
        <p:spPr>
          <a:xfrm>
            <a:off x="1291653" y="4474131"/>
            <a:ext cx="150849" cy="15084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>
            <a:extLst>
              <a:ext uri="{FF2B5EF4-FFF2-40B4-BE49-F238E27FC236}">
                <a16:creationId xmlns:a16="http://schemas.microsoft.com/office/drawing/2014/main" id="{865DA325-1BEF-A641-ACAC-44A7124F6951}"/>
              </a:ext>
            </a:extLst>
          </p:cNvPr>
          <p:cNvSpPr/>
          <p:nvPr/>
        </p:nvSpPr>
        <p:spPr>
          <a:xfrm>
            <a:off x="5319643" y="3796326"/>
            <a:ext cx="150849" cy="15084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円/楕円 21">
            <a:extLst>
              <a:ext uri="{FF2B5EF4-FFF2-40B4-BE49-F238E27FC236}">
                <a16:creationId xmlns:a16="http://schemas.microsoft.com/office/drawing/2014/main" id="{3DB0DA04-C5FE-5645-8DB0-BB57D28CE700}"/>
              </a:ext>
            </a:extLst>
          </p:cNvPr>
          <p:cNvSpPr/>
          <p:nvPr/>
        </p:nvSpPr>
        <p:spPr>
          <a:xfrm>
            <a:off x="5319643" y="4474131"/>
            <a:ext cx="150849" cy="150849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429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155</TotalTime>
  <Words>22</Words>
  <Application>Microsoft Macintosh PowerPoint</Application>
  <PresentationFormat>A4 210 x 297 mm</PresentationFormat>
  <Paragraphs>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まる 名古屋</dc:creator>
  <cp:lastModifiedBy>まる 名古屋</cp:lastModifiedBy>
  <cp:revision>23</cp:revision>
  <dcterms:created xsi:type="dcterms:W3CDTF">2020-04-23T05:34:47Z</dcterms:created>
  <dcterms:modified xsi:type="dcterms:W3CDTF">2020-09-25T08:31:22Z</dcterms:modified>
</cp:coreProperties>
</file>