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</p:sldMasterIdLst>
  <p:notesMasterIdLst>
    <p:notesMasterId r:id="rId3"/>
  </p:notesMasterIdLst>
  <p:sldIdLst>
    <p:sldId id="256" r:id="rId2"/>
  </p:sldIdLst>
  <p:sldSz cx="6858000" cy="9907588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2160" userDrawn="1">
          <p15:clr>
            <a:srgbClr val="A4A3A4"/>
          </p15:clr>
        </p15:guide>
        <p15:guide id="3" pos="459" userDrawn="1">
          <p15:clr>
            <a:srgbClr val="A4A3A4"/>
          </p15:clr>
        </p15:guide>
        <p15:guide id="4" pos="3871" userDrawn="1">
          <p15:clr>
            <a:srgbClr val="A4A3A4"/>
          </p15:clr>
        </p15:guide>
        <p15:guide id="5" orient="horz" pos="312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BCF3C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2903"/>
    <p:restoredTop sz="94553"/>
  </p:normalViewPr>
  <p:slideViewPr>
    <p:cSldViewPr snapToGrid="0" snapToObjects="1" showGuides="1">
      <p:cViewPr>
        <p:scale>
          <a:sx n="95" d="100"/>
          <a:sy n="95" d="100"/>
        </p:scale>
        <p:origin x="5520" y="432"/>
      </p:cViewPr>
      <p:guideLst>
        <p:guide pos="2160"/>
        <p:guide pos="459"/>
        <p:guide pos="3871"/>
        <p:guide orient="horz" pos="312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4979EA-C1A3-9C49-94C3-BB699CBB7A7D}" type="datetimeFigureOut">
              <a:rPr kumimoji="1" lang="ja-JP" altLang="en-US" smtClean="0"/>
              <a:t>2020/5/11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60613" y="1143000"/>
            <a:ext cx="213677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B6C2AE-07D0-9F42-B97E-7FAACEE473B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039939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>
          <a:xfrm>
            <a:off x="2360613" y="1143000"/>
            <a:ext cx="2136775" cy="3086100"/>
          </a:xfrm>
        </p:spPr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B6C2AE-07D0-9F42-B97E-7FAACEE473B5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1718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452"/>
            <a:ext cx="5829300" cy="3449308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3778"/>
            <a:ext cx="5143500" cy="2392040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887" indent="0" algn="ctr">
              <a:buNone/>
              <a:defRPr sz="1500"/>
            </a:lvl2pPr>
            <a:lvl3pPr marL="685773" indent="0" algn="ctr">
              <a:buNone/>
              <a:defRPr sz="1349"/>
            </a:lvl3pPr>
            <a:lvl4pPr marL="1028660" indent="0" algn="ctr">
              <a:buNone/>
              <a:defRPr sz="1200"/>
            </a:lvl4pPr>
            <a:lvl5pPr marL="1371546" indent="0" algn="ctr">
              <a:buNone/>
              <a:defRPr sz="1200"/>
            </a:lvl5pPr>
            <a:lvl6pPr marL="1714433" indent="0" algn="ctr">
              <a:buNone/>
              <a:defRPr sz="1200"/>
            </a:lvl6pPr>
            <a:lvl7pPr marL="2057320" indent="0" algn="ctr">
              <a:buNone/>
              <a:defRPr sz="1200"/>
            </a:lvl7pPr>
            <a:lvl8pPr marL="2400206" indent="0" algn="ctr">
              <a:buNone/>
              <a:defRPr sz="1200"/>
            </a:lvl8pPr>
            <a:lvl9pPr marL="2743093" indent="0" algn="ctr">
              <a:buNone/>
              <a:defRPr sz="12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CC84-30B3-8A48-B67B-3E01389CC050}" type="datetimeFigureOut">
              <a:rPr kumimoji="1" lang="ja-JP" altLang="en-US" smtClean="0"/>
              <a:t>2020/5/11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C17E-1EC2-594B-BDBC-EA503C2B2A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058887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CC84-30B3-8A48-B67B-3E01389CC050}" type="datetimeFigureOut">
              <a:rPr kumimoji="1" lang="ja-JP" altLang="en-US" smtClean="0"/>
              <a:t>2020/5/11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C17E-1EC2-594B-BDBC-EA503C2B2A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051619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88"/>
            <a:ext cx="1478756" cy="8396223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88"/>
            <a:ext cx="4350544" cy="8396223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CC84-30B3-8A48-B67B-3E01389CC050}" type="datetimeFigureOut">
              <a:rPr kumimoji="1" lang="ja-JP" altLang="en-US" smtClean="0"/>
              <a:t>2020/5/11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C17E-1EC2-594B-BDBC-EA503C2B2A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829284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CC84-30B3-8A48-B67B-3E01389CC050}" type="datetimeFigureOut">
              <a:rPr kumimoji="1" lang="ja-JP" altLang="en-US" smtClean="0"/>
              <a:t>2020/5/11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C17E-1EC2-594B-BDBC-EA503C2B2A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2084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8" y="2470020"/>
            <a:ext cx="5915025" cy="4121281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8" y="6630289"/>
            <a:ext cx="5915025" cy="2167284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88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73" indent="0">
              <a:buNone/>
              <a:defRPr sz="1349">
                <a:solidFill>
                  <a:schemeClr val="tx1">
                    <a:tint val="75000"/>
                  </a:schemeClr>
                </a:solidFill>
              </a:defRPr>
            </a:lvl3pPr>
            <a:lvl4pPr marL="102866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4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3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2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0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93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CC84-30B3-8A48-B67B-3E01389CC050}" type="datetimeFigureOut">
              <a:rPr kumimoji="1" lang="ja-JP" altLang="en-US" smtClean="0"/>
              <a:t>2020/5/11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C17E-1EC2-594B-BDBC-EA503C2B2A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8801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436"/>
            <a:ext cx="2914650" cy="628627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436"/>
            <a:ext cx="2914650" cy="6286274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CC84-30B3-8A48-B67B-3E01389CC050}" type="datetimeFigureOut">
              <a:rPr kumimoji="1" lang="ja-JP" altLang="en-US" smtClean="0"/>
              <a:t>2020/5/11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C17E-1EC2-594B-BDBC-EA503C2B2A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57409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3" y="527491"/>
            <a:ext cx="5915025" cy="1915009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736"/>
            <a:ext cx="2901255" cy="119028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7" indent="0">
              <a:buNone/>
              <a:defRPr sz="1500" b="1"/>
            </a:lvl2pPr>
            <a:lvl3pPr marL="685773" indent="0">
              <a:buNone/>
              <a:defRPr sz="1349" b="1"/>
            </a:lvl3pPr>
            <a:lvl4pPr marL="1028660" indent="0">
              <a:buNone/>
              <a:defRPr sz="1200" b="1"/>
            </a:lvl4pPr>
            <a:lvl5pPr marL="1371546" indent="0">
              <a:buNone/>
              <a:defRPr sz="1200" b="1"/>
            </a:lvl5pPr>
            <a:lvl6pPr marL="1714433" indent="0">
              <a:buNone/>
              <a:defRPr sz="1200" b="1"/>
            </a:lvl6pPr>
            <a:lvl7pPr marL="2057320" indent="0">
              <a:buNone/>
              <a:defRPr sz="1200" b="1"/>
            </a:lvl7pPr>
            <a:lvl8pPr marL="2400206" indent="0">
              <a:buNone/>
              <a:defRPr sz="1200" b="1"/>
            </a:lvl8pPr>
            <a:lvl9pPr marL="2743093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9022"/>
            <a:ext cx="2901255" cy="532303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5" y="2428736"/>
            <a:ext cx="2915543" cy="1190286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87" indent="0">
              <a:buNone/>
              <a:defRPr sz="1500" b="1"/>
            </a:lvl2pPr>
            <a:lvl3pPr marL="685773" indent="0">
              <a:buNone/>
              <a:defRPr sz="1349" b="1"/>
            </a:lvl3pPr>
            <a:lvl4pPr marL="1028660" indent="0">
              <a:buNone/>
              <a:defRPr sz="1200" b="1"/>
            </a:lvl4pPr>
            <a:lvl5pPr marL="1371546" indent="0">
              <a:buNone/>
              <a:defRPr sz="1200" b="1"/>
            </a:lvl5pPr>
            <a:lvl6pPr marL="1714433" indent="0">
              <a:buNone/>
              <a:defRPr sz="1200" b="1"/>
            </a:lvl6pPr>
            <a:lvl7pPr marL="2057320" indent="0">
              <a:buNone/>
              <a:defRPr sz="1200" b="1"/>
            </a:lvl7pPr>
            <a:lvl8pPr marL="2400206" indent="0">
              <a:buNone/>
              <a:defRPr sz="1200" b="1"/>
            </a:lvl8pPr>
            <a:lvl9pPr marL="2743093" indent="0">
              <a:buNone/>
              <a:defRPr sz="12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5" y="3619022"/>
            <a:ext cx="2915543" cy="5323036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CC84-30B3-8A48-B67B-3E01389CC050}" type="datetimeFigureOut">
              <a:rPr kumimoji="1" lang="ja-JP" altLang="en-US" smtClean="0"/>
              <a:t>2020/5/11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C17E-1EC2-594B-BDBC-EA503C2B2A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2519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CC84-30B3-8A48-B67B-3E01389CC050}" type="datetimeFigureOut">
              <a:rPr kumimoji="1" lang="ja-JP" altLang="en-US" smtClean="0"/>
              <a:t>2020/5/11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C17E-1EC2-594B-BDBC-EA503C2B2A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93230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CC84-30B3-8A48-B67B-3E01389CC050}" type="datetimeFigureOut">
              <a:rPr kumimoji="1" lang="ja-JP" altLang="en-US" smtClean="0"/>
              <a:t>2020/5/11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C17E-1EC2-594B-BDBC-EA503C2B2A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4001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507"/>
            <a:ext cx="2211884" cy="231177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5" y="1426512"/>
            <a:ext cx="3471863" cy="704080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2276"/>
            <a:ext cx="2211884" cy="5506510"/>
          </a:xfrm>
        </p:spPr>
        <p:txBody>
          <a:bodyPr/>
          <a:lstStyle>
            <a:lvl1pPr marL="0" indent="0">
              <a:buNone/>
              <a:defRPr sz="1200"/>
            </a:lvl1pPr>
            <a:lvl2pPr marL="342887" indent="0">
              <a:buNone/>
              <a:defRPr sz="1050"/>
            </a:lvl2pPr>
            <a:lvl3pPr marL="685773" indent="0">
              <a:buNone/>
              <a:defRPr sz="900"/>
            </a:lvl3pPr>
            <a:lvl4pPr marL="1028660" indent="0">
              <a:buNone/>
              <a:defRPr sz="750"/>
            </a:lvl4pPr>
            <a:lvl5pPr marL="1371546" indent="0">
              <a:buNone/>
              <a:defRPr sz="750"/>
            </a:lvl5pPr>
            <a:lvl6pPr marL="1714433" indent="0">
              <a:buNone/>
              <a:defRPr sz="750"/>
            </a:lvl6pPr>
            <a:lvl7pPr marL="2057320" indent="0">
              <a:buNone/>
              <a:defRPr sz="750"/>
            </a:lvl7pPr>
            <a:lvl8pPr marL="2400206" indent="0">
              <a:buNone/>
              <a:defRPr sz="750"/>
            </a:lvl8pPr>
            <a:lvl9pPr marL="2743093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CC84-30B3-8A48-B67B-3E01389CC050}" type="datetimeFigureOut">
              <a:rPr kumimoji="1" lang="ja-JP" altLang="en-US" smtClean="0"/>
              <a:t>2020/5/11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C17E-1EC2-594B-BDBC-EA503C2B2A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442466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507"/>
            <a:ext cx="2211884" cy="2311771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5" y="1426512"/>
            <a:ext cx="3471863" cy="7040809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887" indent="0">
              <a:buNone/>
              <a:defRPr sz="2100"/>
            </a:lvl2pPr>
            <a:lvl3pPr marL="685773" indent="0">
              <a:buNone/>
              <a:defRPr sz="1800"/>
            </a:lvl3pPr>
            <a:lvl4pPr marL="1028660" indent="0">
              <a:buNone/>
              <a:defRPr sz="1500"/>
            </a:lvl4pPr>
            <a:lvl5pPr marL="1371546" indent="0">
              <a:buNone/>
              <a:defRPr sz="1500"/>
            </a:lvl5pPr>
            <a:lvl6pPr marL="1714433" indent="0">
              <a:buNone/>
              <a:defRPr sz="1500"/>
            </a:lvl6pPr>
            <a:lvl7pPr marL="2057320" indent="0">
              <a:buNone/>
              <a:defRPr sz="1500"/>
            </a:lvl7pPr>
            <a:lvl8pPr marL="2400206" indent="0">
              <a:buNone/>
              <a:defRPr sz="1500"/>
            </a:lvl8pPr>
            <a:lvl9pPr marL="2743093" indent="0">
              <a:buNone/>
              <a:defRPr sz="15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2276"/>
            <a:ext cx="2211884" cy="5506510"/>
          </a:xfrm>
        </p:spPr>
        <p:txBody>
          <a:bodyPr/>
          <a:lstStyle>
            <a:lvl1pPr marL="0" indent="0">
              <a:buNone/>
              <a:defRPr sz="1200"/>
            </a:lvl1pPr>
            <a:lvl2pPr marL="342887" indent="0">
              <a:buNone/>
              <a:defRPr sz="1050"/>
            </a:lvl2pPr>
            <a:lvl3pPr marL="685773" indent="0">
              <a:buNone/>
              <a:defRPr sz="900"/>
            </a:lvl3pPr>
            <a:lvl4pPr marL="1028660" indent="0">
              <a:buNone/>
              <a:defRPr sz="750"/>
            </a:lvl4pPr>
            <a:lvl5pPr marL="1371546" indent="0">
              <a:buNone/>
              <a:defRPr sz="750"/>
            </a:lvl5pPr>
            <a:lvl6pPr marL="1714433" indent="0">
              <a:buNone/>
              <a:defRPr sz="750"/>
            </a:lvl6pPr>
            <a:lvl7pPr marL="2057320" indent="0">
              <a:buNone/>
              <a:defRPr sz="750"/>
            </a:lvl7pPr>
            <a:lvl8pPr marL="2400206" indent="0">
              <a:buNone/>
              <a:defRPr sz="750"/>
            </a:lvl8pPr>
            <a:lvl9pPr marL="2743093" indent="0">
              <a:buNone/>
              <a:defRPr sz="75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6ECC84-30B3-8A48-B67B-3E01389CC050}" type="datetimeFigureOut">
              <a:rPr kumimoji="1" lang="ja-JP" altLang="en-US" smtClean="0"/>
              <a:t>2020/5/11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44C17E-1EC2-594B-BDBC-EA503C2B2A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09659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90" y="527491"/>
            <a:ext cx="5915025" cy="191500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90" y="2637436"/>
            <a:ext cx="5915025" cy="628627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2869"/>
            <a:ext cx="1543050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6ECC84-30B3-8A48-B67B-3E01389CC050}" type="datetimeFigureOut">
              <a:rPr kumimoji="1" lang="ja-JP" altLang="en-US" smtClean="0"/>
              <a:t>2020/5/11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5" y="9182869"/>
            <a:ext cx="2314575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2869"/>
            <a:ext cx="1543050" cy="52748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44C17E-1EC2-594B-BDBC-EA503C2B2A17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839046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773" rtl="0" eaLnBrk="1" latinLnBrk="0" hangingPunct="1">
        <a:lnSpc>
          <a:spcPct val="90000"/>
        </a:lnSpc>
        <a:spcBef>
          <a:spcPct val="0"/>
        </a:spcBef>
        <a:buNone/>
        <a:defRPr kumimoji="1"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43" indent="-171443" algn="l" defTabSz="685773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kumimoji="1"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30" indent="-171443" algn="l" defTabSz="68577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17" indent="-171443" algn="l" defTabSz="68577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03" indent="-171443" algn="l" defTabSz="68577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542990" indent="-171443" algn="l" defTabSz="68577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885876" indent="-171443" algn="l" defTabSz="68577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228763" indent="-171443" algn="l" defTabSz="68577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571650" indent="-171443" algn="l" defTabSz="68577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914536" indent="-171443" algn="l" defTabSz="68577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kumimoji="1" sz="134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73" rtl="0" eaLnBrk="1" latinLnBrk="0" hangingPunct="1">
        <a:defRPr kumimoji="1" sz="1349" kern="1200">
          <a:solidFill>
            <a:schemeClr val="tx1"/>
          </a:solidFill>
          <a:latin typeface="+mn-lt"/>
          <a:ea typeface="+mn-ea"/>
          <a:cs typeface="+mn-cs"/>
        </a:defRPr>
      </a:lvl1pPr>
      <a:lvl2pPr marL="342887" algn="l" defTabSz="685773" rtl="0" eaLnBrk="1" latinLnBrk="0" hangingPunct="1">
        <a:defRPr kumimoji="1" sz="1349" kern="1200">
          <a:solidFill>
            <a:schemeClr val="tx1"/>
          </a:solidFill>
          <a:latin typeface="+mn-lt"/>
          <a:ea typeface="+mn-ea"/>
          <a:cs typeface="+mn-cs"/>
        </a:defRPr>
      </a:lvl2pPr>
      <a:lvl3pPr marL="685773" algn="l" defTabSz="685773" rtl="0" eaLnBrk="1" latinLnBrk="0" hangingPunct="1">
        <a:defRPr kumimoji="1" sz="1349" kern="1200">
          <a:solidFill>
            <a:schemeClr val="tx1"/>
          </a:solidFill>
          <a:latin typeface="+mn-lt"/>
          <a:ea typeface="+mn-ea"/>
          <a:cs typeface="+mn-cs"/>
        </a:defRPr>
      </a:lvl3pPr>
      <a:lvl4pPr marL="1028660" algn="l" defTabSz="685773" rtl="0" eaLnBrk="1" latinLnBrk="0" hangingPunct="1">
        <a:defRPr kumimoji="1" sz="1349" kern="1200">
          <a:solidFill>
            <a:schemeClr val="tx1"/>
          </a:solidFill>
          <a:latin typeface="+mn-lt"/>
          <a:ea typeface="+mn-ea"/>
          <a:cs typeface="+mn-cs"/>
        </a:defRPr>
      </a:lvl4pPr>
      <a:lvl5pPr marL="1371546" algn="l" defTabSz="685773" rtl="0" eaLnBrk="1" latinLnBrk="0" hangingPunct="1">
        <a:defRPr kumimoji="1" sz="1349" kern="1200">
          <a:solidFill>
            <a:schemeClr val="tx1"/>
          </a:solidFill>
          <a:latin typeface="+mn-lt"/>
          <a:ea typeface="+mn-ea"/>
          <a:cs typeface="+mn-cs"/>
        </a:defRPr>
      </a:lvl5pPr>
      <a:lvl6pPr marL="1714433" algn="l" defTabSz="685773" rtl="0" eaLnBrk="1" latinLnBrk="0" hangingPunct="1">
        <a:defRPr kumimoji="1" sz="1349" kern="1200">
          <a:solidFill>
            <a:schemeClr val="tx1"/>
          </a:solidFill>
          <a:latin typeface="+mn-lt"/>
          <a:ea typeface="+mn-ea"/>
          <a:cs typeface="+mn-cs"/>
        </a:defRPr>
      </a:lvl6pPr>
      <a:lvl7pPr marL="2057320" algn="l" defTabSz="685773" rtl="0" eaLnBrk="1" latinLnBrk="0" hangingPunct="1">
        <a:defRPr kumimoji="1" sz="1349" kern="1200">
          <a:solidFill>
            <a:schemeClr val="tx1"/>
          </a:solidFill>
          <a:latin typeface="+mn-lt"/>
          <a:ea typeface="+mn-ea"/>
          <a:cs typeface="+mn-cs"/>
        </a:defRPr>
      </a:lvl7pPr>
      <a:lvl8pPr marL="2400206" algn="l" defTabSz="685773" rtl="0" eaLnBrk="1" latinLnBrk="0" hangingPunct="1">
        <a:defRPr kumimoji="1" sz="1349" kern="1200">
          <a:solidFill>
            <a:schemeClr val="tx1"/>
          </a:solidFill>
          <a:latin typeface="+mn-lt"/>
          <a:ea typeface="+mn-ea"/>
          <a:cs typeface="+mn-cs"/>
        </a:defRPr>
      </a:lvl8pPr>
      <a:lvl9pPr marL="2743093" algn="l" defTabSz="685773" rtl="0" eaLnBrk="1" latinLnBrk="0" hangingPunct="1">
        <a:defRPr kumimoji="1" sz="134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角丸四角形 73">
            <a:extLst>
              <a:ext uri="{FF2B5EF4-FFF2-40B4-BE49-F238E27FC236}">
                <a16:creationId xmlns:a16="http://schemas.microsoft.com/office/drawing/2014/main" id="{5B070135-2818-E24B-87C3-9A5CFCD53AC6}"/>
              </a:ext>
            </a:extLst>
          </p:cNvPr>
          <p:cNvSpPr/>
          <p:nvPr/>
        </p:nvSpPr>
        <p:spPr>
          <a:xfrm>
            <a:off x="729208" y="1967897"/>
            <a:ext cx="5416005" cy="1019652"/>
          </a:xfrm>
          <a:prstGeom prst="roundRect">
            <a:avLst>
              <a:gd name="adj" fmla="val 9223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0" name="角丸四角形 79">
            <a:extLst>
              <a:ext uri="{FF2B5EF4-FFF2-40B4-BE49-F238E27FC236}">
                <a16:creationId xmlns:a16="http://schemas.microsoft.com/office/drawing/2014/main" id="{32BC7707-3719-804A-823F-E1E4400425F7}"/>
              </a:ext>
            </a:extLst>
          </p:cNvPr>
          <p:cNvSpPr/>
          <p:nvPr/>
        </p:nvSpPr>
        <p:spPr>
          <a:xfrm>
            <a:off x="729208" y="3184333"/>
            <a:ext cx="5416005" cy="1670820"/>
          </a:xfrm>
          <a:prstGeom prst="roundRect">
            <a:avLst>
              <a:gd name="adj" fmla="val 9223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1" name="角丸四角形 80">
            <a:extLst>
              <a:ext uri="{FF2B5EF4-FFF2-40B4-BE49-F238E27FC236}">
                <a16:creationId xmlns:a16="http://schemas.microsoft.com/office/drawing/2014/main" id="{0AC7A9B2-8A82-3D4D-B46B-9B278384FB3A}"/>
              </a:ext>
            </a:extLst>
          </p:cNvPr>
          <p:cNvSpPr/>
          <p:nvPr/>
        </p:nvSpPr>
        <p:spPr>
          <a:xfrm>
            <a:off x="729208" y="5040747"/>
            <a:ext cx="5416005" cy="1026734"/>
          </a:xfrm>
          <a:prstGeom prst="roundRect">
            <a:avLst>
              <a:gd name="adj" fmla="val 9223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82" name="角丸四角形 81">
            <a:extLst>
              <a:ext uri="{FF2B5EF4-FFF2-40B4-BE49-F238E27FC236}">
                <a16:creationId xmlns:a16="http://schemas.microsoft.com/office/drawing/2014/main" id="{440DD2E1-48BD-9241-88DE-6071CC74CDD8}"/>
              </a:ext>
            </a:extLst>
          </p:cNvPr>
          <p:cNvSpPr/>
          <p:nvPr/>
        </p:nvSpPr>
        <p:spPr>
          <a:xfrm>
            <a:off x="729208" y="6257318"/>
            <a:ext cx="5416005" cy="1673404"/>
          </a:xfrm>
          <a:prstGeom prst="roundRect">
            <a:avLst>
              <a:gd name="adj" fmla="val 9223"/>
            </a:avLst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>
              <a:solidFill>
                <a:schemeClr val="accent5">
                  <a:lumMod val="20000"/>
                  <a:lumOff val="80000"/>
                </a:schemeClr>
              </a:solidFill>
            </a:endParaRPr>
          </a:p>
        </p:txBody>
      </p:sp>
      <p:sp>
        <p:nvSpPr>
          <p:cNvPr id="6" name="角丸四角形 5">
            <a:extLst>
              <a:ext uri="{FF2B5EF4-FFF2-40B4-BE49-F238E27FC236}">
                <a16:creationId xmlns:a16="http://schemas.microsoft.com/office/drawing/2014/main" id="{D3B24E13-38F5-3640-90CC-C2CA14F05197}"/>
              </a:ext>
            </a:extLst>
          </p:cNvPr>
          <p:cNvSpPr/>
          <p:nvPr/>
        </p:nvSpPr>
        <p:spPr>
          <a:xfrm flipV="1">
            <a:off x="285893" y="370137"/>
            <a:ext cx="6245952" cy="629772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 sz="2600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752CC281-E433-AE4B-845C-A23E30EE7A15}"/>
              </a:ext>
            </a:extLst>
          </p:cNvPr>
          <p:cNvSpPr txBox="1"/>
          <p:nvPr/>
        </p:nvSpPr>
        <p:spPr>
          <a:xfrm>
            <a:off x="991688" y="497833"/>
            <a:ext cx="5476438" cy="4231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150" b="1">
                <a:solidFill>
                  <a:schemeClr val="bg1"/>
                </a:solidFill>
              </a:rPr>
              <a:t>当院の新型コロナウィルス対策について</a:t>
            </a:r>
          </a:p>
        </p:txBody>
      </p:sp>
      <p:grpSp>
        <p:nvGrpSpPr>
          <p:cNvPr id="14" name="グループ化 13">
            <a:extLst>
              <a:ext uri="{FF2B5EF4-FFF2-40B4-BE49-F238E27FC236}">
                <a16:creationId xmlns:a16="http://schemas.microsoft.com/office/drawing/2014/main" id="{A90DA410-1103-E740-A81F-540508F7B277}"/>
              </a:ext>
            </a:extLst>
          </p:cNvPr>
          <p:cNvGrpSpPr/>
          <p:nvPr/>
        </p:nvGrpSpPr>
        <p:grpSpPr>
          <a:xfrm>
            <a:off x="723845" y="447096"/>
            <a:ext cx="436210" cy="369866"/>
            <a:chOff x="1341474" y="586451"/>
            <a:chExt cx="513194" cy="411074"/>
          </a:xfrm>
        </p:grpSpPr>
        <p:sp>
          <p:nvSpPr>
            <p:cNvPr id="12" name="三角形 11">
              <a:extLst>
                <a:ext uri="{FF2B5EF4-FFF2-40B4-BE49-F238E27FC236}">
                  <a16:creationId xmlns:a16="http://schemas.microsoft.com/office/drawing/2014/main" id="{A9EBBE1E-E337-F342-989B-1B7F20E61291}"/>
                </a:ext>
              </a:extLst>
            </p:cNvPr>
            <p:cNvSpPr/>
            <p:nvPr/>
          </p:nvSpPr>
          <p:spPr>
            <a:xfrm>
              <a:off x="1408952" y="665018"/>
              <a:ext cx="385708" cy="332507"/>
            </a:xfrm>
            <a:prstGeom prst="triangle">
              <a:avLst/>
            </a:prstGeom>
            <a:solidFill>
              <a:schemeClr val="bg1"/>
            </a:solidFill>
            <a:ln w="98425" cap="rnd">
              <a:solidFill>
                <a:schemeClr val="bg1"/>
              </a:solidFill>
              <a:round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ja-JP" altLang="en-US" sz="2600"/>
            </a:p>
          </p:txBody>
        </p:sp>
        <p:sp>
          <p:nvSpPr>
            <p:cNvPr id="13" name="テキスト ボックス 12">
              <a:extLst>
                <a:ext uri="{FF2B5EF4-FFF2-40B4-BE49-F238E27FC236}">
                  <a16:creationId xmlns:a16="http://schemas.microsoft.com/office/drawing/2014/main" id="{28EC529D-0D27-C24A-AC7E-9091CCE9258C}"/>
                </a:ext>
              </a:extLst>
            </p:cNvPr>
            <p:cNvSpPr txBox="1"/>
            <p:nvPr/>
          </p:nvSpPr>
          <p:spPr>
            <a:xfrm>
              <a:off x="1341474" y="586451"/>
              <a:ext cx="513194" cy="30409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sz="2700" b="1" dirty="0">
                  <a:solidFill>
                    <a:schemeClr val="accent2"/>
                  </a:solidFill>
                </a:rPr>
                <a:t>!</a:t>
              </a:r>
            </a:p>
          </p:txBody>
        </p:sp>
      </p:grpSp>
      <p:sp>
        <p:nvSpPr>
          <p:cNvPr id="45" name="テキスト ボックス 44">
            <a:extLst>
              <a:ext uri="{FF2B5EF4-FFF2-40B4-BE49-F238E27FC236}">
                <a16:creationId xmlns:a16="http://schemas.microsoft.com/office/drawing/2014/main" id="{C6965C30-FCB4-1A4B-9644-9A6AFECBB2A2}"/>
              </a:ext>
            </a:extLst>
          </p:cNvPr>
          <p:cNvSpPr txBox="1"/>
          <p:nvPr/>
        </p:nvSpPr>
        <p:spPr>
          <a:xfrm>
            <a:off x="634140" y="8210657"/>
            <a:ext cx="5694288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50" b="1">
                <a:solidFill>
                  <a:schemeClr val="accent2"/>
                </a:solidFill>
              </a:rPr>
              <a:t>皆様の健康を守り、安心していただけるよう今後も最善の対応を</a:t>
            </a:r>
          </a:p>
          <a:p>
            <a:r>
              <a:rPr lang="ja-JP" altLang="en-US" sz="1450" b="1">
                <a:solidFill>
                  <a:schemeClr val="accent2"/>
                </a:solidFill>
              </a:rPr>
              <a:t>心掛けてまいります。ご協力を何卒よろしくお願いします。</a:t>
            </a:r>
          </a:p>
        </p:txBody>
      </p:sp>
      <p:sp>
        <p:nvSpPr>
          <p:cNvPr id="46" name="テキスト ボックス 45">
            <a:extLst>
              <a:ext uri="{FF2B5EF4-FFF2-40B4-BE49-F238E27FC236}">
                <a16:creationId xmlns:a16="http://schemas.microsoft.com/office/drawing/2014/main" id="{AC9D7D80-177B-AB42-8A3F-A70DDDAD1101}"/>
              </a:ext>
            </a:extLst>
          </p:cNvPr>
          <p:cNvSpPr txBox="1"/>
          <p:nvPr/>
        </p:nvSpPr>
        <p:spPr>
          <a:xfrm>
            <a:off x="622417" y="1207062"/>
            <a:ext cx="5866700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450" b="1">
                <a:solidFill>
                  <a:schemeClr val="accent2"/>
                </a:solidFill>
              </a:rPr>
              <a:t>当院では安心して受診して頂けるように、</a:t>
            </a:r>
          </a:p>
          <a:p>
            <a:r>
              <a:rPr lang="ja-JP" altLang="en-US" sz="1450" b="1">
                <a:solidFill>
                  <a:schemeClr val="accent2"/>
                </a:solidFill>
              </a:rPr>
              <a:t>新型コロナウイルス対策として以下のことに取り組んでおります。</a:t>
            </a:r>
          </a:p>
        </p:txBody>
      </p:sp>
      <p:cxnSp>
        <p:nvCxnSpPr>
          <p:cNvPr id="59" name="直線コネクタ 58">
            <a:extLst>
              <a:ext uri="{FF2B5EF4-FFF2-40B4-BE49-F238E27FC236}">
                <a16:creationId xmlns:a16="http://schemas.microsoft.com/office/drawing/2014/main" id="{D2C5E9C6-FE9F-9144-8D67-BD33F4D4526D}"/>
              </a:ext>
            </a:extLst>
          </p:cNvPr>
          <p:cNvCxnSpPr>
            <a:cxnSpLocks/>
          </p:cNvCxnSpPr>
          <p:nvPr/>
        </p:nvCxnSpPr>
        <p:spPr>
          <a:xfrm>
            <a:off x="2606855" y="2433219"/>
            <a:ext cx="2512997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5E2CC1B7-AB5E-4943-9840-D5C690CFE90E}"/>
              </a:ext>
            </a:extLst>
          </p:cNvPr>
          <p:cNvSpPr txBox="1"/>
          <p:nvPr/>
        </p:nvSpPr>
        <p:spPr>
          <a:xfrm>
            <a:off x="786427" y="4171342"/>
            <a:ext cx="25479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>
                <a:solidFill>
                  <a:schemeClr val="accent2"/>
                </a:solidFill>
              </a:rPr>
              <a:t>空気の入れ替えによって感染対策をしています。</a:t>
            </a:r>
          </a:p>
        </p:txBody>
      </p:sp>
      <p:sp>
        <p:nvSpPr>
          <p:cNvPr id="69" name="テキスト ボックス 68">
            <a:extLst>
              <a:ext uri="{FF2B5EF4-FFF2-40B4-BE49-F238E27FC236}">
                <a16:creationId xmlns:a16="http://schemas.microsoft.com/office/drawing/2014/main" id="{E87CA43C-67D0-A544-9653-1D2C6E1A9A77}"/>
              </a:ext>
            </a:extLst>
          </p:cNvPr>
          <p:cNvSpPr txBox="1"/>
          <p:nvPr/>
        </p:nvSpPr>
        <p:spPr>
          <a:xfrm>
            <a:off x="786426" y="7244326"/>
            <a:ext cx="29689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100" b="1">
                <a:solidFill>
                  <a:schemeClr val="accent2"/>
                </a:solidFill>
              </a:rPr>
              <a:t>スタッフにその旨をお伝えください。</a:t>
            </a:r>
          </a:p>
          <a:p>
            <a:r>
              <a:rPr lang="ja-JP" altLang="en-US" sz="1100" b="1">
                <a:solidFill>
                  <a:schemeClr val="accent2"/>
                </a:solidFill>
              </a:rPr>
              <a:t>順番が来ましたら携帯電話にご連絡します。</a:t>
            </a:r>
          </a:p>
        </p:txBody>
      </p:sp>
      <p:cxnSp>
        <p:nvCxnSpPr>
          <p:cNvPr id="73" name="直線コネクタ 72">
            <a:extLst>
              <a:ext uri="{FF2B5EF4-FFF2-40B4-BE49-F238E27FC236}">
                <a16:creationId xmlns:a16="http://schemas.microsoft.com/office/drawing/2014/main" id="{0DADB22D-B8BA-FD48-9932-FADC94D0BBA5}"/>
              </a:ext>
            </a:extLst>
          </p:cNvPr>
          <p:cNvCxnSpPr>
            <a:cxnSpLocks/>
          </p:cNvCxnSpPr>
          <p:nvPr/>
        </p:nvCxnSpPr>
        <p:spPr>
          <a:xfrm>
            <a:off x="1633603" y="2660505"/>
            <a:ext cx="4069573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直線コネクタ 74">
            <a:extLst>
              <a:ext uri="{FF2B5EF4-FFF2-40B4-BE49-F238E27FC236}">
                <a16:creationId xmlns:a16="http://schemas.microsoft.com/office/drawing/2014/main" id="{0E757A7C-40AE-AA47-ABE9-0A86B98D2D09}"/>
              </a:ext>
            </a:extLst>
          </p:cNvPr>
          <p:cNvCxnSpPr>
            <a:cxnSpLocks/>
          </p:cNvCxnSpPr>
          <p:nvPr/>
        </p:nvCxnSpPr>
        <p:spPr>
          <a:xfrm>
            <a:off x="1633603" y="3961161"/>
            <a:ext cx="1318490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直線コネクタ 75">
            <a:extLst>
              <a:ext uri="{FF2B5EF4-FFF2-40B4-BE49-F238E27FC236}">
                <a16:creationId xmlns:a16="http://schemas.microsoft.com/office/drawing/2014/main" id="{E7A2758F-2882-2547-97C0-3E19FB47F412}"/>
              </a:ext>
            </a:extLst>
          </p:cNvPr>
          <p:cNvCxnSpPr>
            <a:cxnSpLocks/>
          </p:cNvCxnSpPr>
          <p:nvPr/>
        </p:nvCxnSpPr>
        <p:spPr>
          <a:xfrm>
            <a:off x="3930111" y="5508809"/>
            <a:ext cx="1505051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直線コネクタ 76">
            <a:extLst>
              <a:ext uri="{FF2B5EF4-FFF2-40B4-BE49-F238E27FC236}">
                <a16:creationId xmlns:a16="http://schemas.microsoft.com/office/drawing/2014/main" id="{D01D9F4C-0DBB-8048-BD2E-B3A386E8938E}"/>
              </a:ext>
            </a:extLst>
          </p:cNvPr>
          <p:cNvCxnSpPr>
            <a:cxnSpLocks/>
          </p:cNvCxnSpPr>
          <p:nvPr/>
        </p:nvCxnSpPr>
        <p:spPr>
          <a:xfrm>
            <a:off x="1650681" y="5736096"/>
            <a:ext cx="2712426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直線コネクタ 77">
            <a:extLst>
              <a:ext uri="{FF2B5EF4-FFF2-40B4-BE49-F238E27FC236}">
                <a16:creationId xmlns:a16="http://schemas.microsoft.com/office/drawing/2014/main" id="{1FC24328-B8A8-A544-9196-EF863939C603}"/>
              </a:ext>
            </a:extLst>
          </p:cNvPr>
          <p:cNvCxnSpPr>
            <a:cxnSpLocks/>
          </p:cNvCxnSpPr>
          <p:nvPr/>
        </p:nvCxnSpPr>
        <p:spPr>
          <a:xfrm>
            <a:off x="3163135" y="6812091"/>
            <a:ext cx="746713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直線コネクタ 78">
            <a:extLst>
              <a:ext uri="{FF2B5EF4-FFF2-40B4-BE49-F238E27FC236}">
                <a16:creationId xmlns:a16="http://schemas.microsoft.com/office/drawing/2014/main" id="{A6F6FC0A-B90F-6549-A93B-B0FB7BD6BDD0}"/>
              </a:ext>
            </a:extLst>
          </p:cNvPr>
          <p:cNvCxnSpPr>
            <a:cxnSpLocks/>
          </p:cNvCxnSpPr>
          <p:nvPr/>
        </p:nvCxnSpPr>
        <p:spPr>
          <a:xfrm>
            <a:off x="1646740" y="7039378"/>
            <a:ext cx="2909494" cy="0"/>
          </a:xfrm>
          <a:prstGeom prst="line">
            <a:avLst/>
          </a:prstGeom>
          <a:ln w="381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テキスト ボックス 65">
            <a:extLst>
              <a:ext uri="{FF2B5EF4-FFF2-40B4-BE49-F238E27FC236}">
                <a16:creationId xmlns:a16="http://schemas.microsoft.com/office/drawing/2014/main" id="{C91BFA13-2312-4741-8FA4-1A4F3F3096AE}"/>
              </a:ext>
            </a:extLst>
          </p:cNvPr>
          <p:cNvSpPr txBox="1"/>
          <p:nvPr/>
        </p:nvSpPr>
        <p:spPr>
          <a:xfrm>
            <a:off x="1542897" y="6577530"/>
            <a:ext cx="44993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00" b="1">
                <a:solidFill>
                  <a:schemeClr val="accent2"/>
                </a:solidFill>
              </a:rPr>
              <a:t>密集対策として、混雑時は</a:t>
            </a:r>
          </a:p>
          <a:p>
            <a:r>
              <a:rPr lang="ja-JP" altLang="en-US" sz="1500" b="1">
                <a:solidFill>
                  <a:schemeClr val="accent2"/>
                </a:solidFill>
              </a:rPr>
              <a:t>院外あるいはお車でお待ち下さい。</a:t>
            </a: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5361DBF6-D630-6842-927A-866176E979CE}"/>
              </a:ext>
            </a:extLst>
          </p:cNvPr>
          <p:cNvSpPr txBox="1"/>
          <p:nvPr/>
        </p:nvSpPr>
        <p:spPr>
          <a:xfrm>
            <a:off x="1542897" y="5279236"/>
            <a:ext cx="449939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00" b="1">
                <a:solidFill>
                  <a:schemeClr val="accent2"/>
                </a:solidFill>
              </a:rPr>
              <a:t>密接対策として、診察室で飼主様との距離を</a:t>
            </a:r>
          </a:p>
          <a:p>
            <a:r>
              <a:rPr lang="ja-JP" altLang="en-US" sz="1500" b="1">
                <a:solidFill>
                  <a:schemeClr val="accent2"/>
                </a:solidFill>
              </a:rPr>
              <a:t>なるべくとるようにいたします。</a:t>
            </a:r>
          </a:p>
        </p:txBody>
      </p:sp>
      <p:sp>
        <p:nvSpPr>
          <p:cNvPr id="60" name="テキスト ボックス 59">
            <a:extLst>
              <a:ext uri="{FF2B5EF4-FFF2-40B4-BE49-F238E27FC236}">
                <a16:creationId xmlns:a16="http://schemas.microsoft.com/office/drawing/2014/main" id="{483A2F7D-F190-0F41-8693-EFF6F02AAC2E}"/>
              </a:ext>
            </a:extLst>
          </p:cNvPr>
          <p:cNvSpPr txBox="1"/>
          <p:nvPr/>
        </p:nvSpPr>
        <p:spPr>
          <a:xfrm>
            <a:off x="1542897" y="3504546"/>
            <a:ext cx="275714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00" b="1">
                <a:solidFill>
                  <a:schemeClr val="accent2"/>
                </a:solidFill>
              </a:rPr>
              <a:t>密閉対策として、定期的な</a:t>
            </a:r>
          </a:p>
          <a:p>
            <a:r>
              <a:rPr lang="ja-JP" altLang="en-US" sz="1500" b="1">
                <a:solidFill>
                  <a:schemeClr val="accent2"/>
                </a:solidFill>
              </a:rPr>
              <a:t>空気の入れ替えをいたします。</a:t>
            </a:r>
          </a:p>
        </p:txBody>
      </p:sp>
      <p:sp>
        <p:nvSpPr>
          <p:cNvPr id="20" name="テキスト ボックス 19">
            <a:extLst>
              <a:ext uri="{FF2B5EF4-FFF2-40B4-BE49-F238E27FC236}">
                <a16:creationId xmlns:a16="http://schemas.microsoft.com/office/drawing/2014/main" id="{FB49B335-8AEF-114D-B28D-A3C0FF5EF0BC}"/>
              </a:ext>
            </a:extLst>
          </p:cNvPr>
          <p:cNvSpPr txBox="1"/>
          <p:nvPr/>
        </p:nvSpPr>
        <p:spPr>
          <a:xfrm>
            <a:off x="1542897" y="2199303"/>
            <a:ext cx="432975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500" b="1">
                <a:solidFill>
                  <a:schemeClr val="accent2"/>
                </a:solidFill>
              </a:rPr>
              <a:t>スタッフのマスク着用、手指消毒の徹底、</a:t>
            </a:r>
          </a:p>
          <a:p>
            <a:r>
              <a:rPr lang="ja-JP" altLang="en-US" sz="1500" b="1">
                <a:solidFill>
                  <a:schemeClr val="accent2"/>
                </a:solidFill>
              </a:rPr>
              <a:t>扉など触れる場所の定期的な消毒を徹底します。</a:t>
            </a:r>
          </a:p>
        </p:txBody>
      </p:sp>
      <p:pic>
        <p:nvPicPr>
          <p:cNvPr id="33" name="図 32">
            <a:extLst>
              <a:ext uri="{FF2B5EF4-FFF2-40B4-BE49-F238E27FC236}">
                <a16:creationId xmlns:a16="http://schemas.microsoft.com/office/drawing/2014/main" id="{00FAB9B1-952B-854E-BCF5-5D5940181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6938" y="9070066"/>
            <a:ext cx="2474636" cy="296441"/>
          </a:xfrm>
          <a:prstGeom prst="rect">
            <a:avLst/>
          </a:prstGeom>
        </p:spPr>
      </p:pic>
      <p:grpSp>
        <p:nvGrpSpPr>
          <p:cNvPr id="34" name="グループ化 33">
            <a:extLst>
              <a:ext uri="{FF2B5EF4-FFF2-40B4-BE49-F238E27FC236}">
                <a16:creationId xmlns:a16="http://schemas.microsoft.com/office/drawing/2014/main" id="{F01C3463-0011-D64F-A45A-AE301B9306AF}"/>
              </a:ext>
            </a:extLst>
          </p:cNvPr>
          <p:cNvGrpSpPr/>
          <p:nvPr/>
        </p:nvGrpSpPr>
        <p:grpSpPr>
          <a:xfrm rot="17488880">
            <a:off x="787055" y="6363347"/>
            <a:ext cx="484499" cy="409685"/>
            <a:chOff x="5810818" y="2833202"/>
            <a:chExt cx="427717" cy="361672"/>
          </a:xfrm>
        </p:grpSpPr>
        <p:sp>
          <p:nvSpPr>
            <p:cNvPr id="35" name="円/楕円 34">
              <a:extLst>
                <a:ext uri="{FF2B5EF4-FFF2-40B4-BE49-F238E27FC236}">
                  <a16:creationId xmlns:a16="http://schemas.microsoft.com/office/drawing/2014/main" id="{D1191D87-4D2E-2D48-B77B-F607713EA1FD}"/>
                </a:ext>
              </a:extLst>
            </p:cNvPr>
            <p:cNvSpPr/>
            <p:nvPr/>
          </p:nvSpPr>
          <p:spPr>
            <a:xfrm>
              <a:off x="5872028" y="2965835"/>
              <a:ext cx="229039" cy="2290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6" name="円/楕円 35">
              <a:extLst>
                <a:ext uri="{FF2B5EF4-FFF2-40B4-BE49-F238E27FC236}">
                  <a16:creationId xmlns:a16="http://schemas.microsoft.com/office/drawing/2014/main" id="{A8BBA5DB-F7C7-2F49-8A33-80888DFCA0BB}"/>
                </a:ext>
              </a:extLst>
            </p:cNvPr>
            <p:cNvSpPr/>
            <p:nvPr/>
          </p:nvSpPr>
          <p:spPr>
            <a:xfrm>
              <a:off x="6135484" y="3049600"/>
              <a:ext cx="103051" cy="1030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7" name="円/楕円 36">
              <a:extLst>
                <a:ext uri="{FF2B5EF4-FFF2-40B4-BE49-F238E27FC236}">
                  <a16:creationId xmlns:a16="http://schemas.microsoft.com/office/drawing/2014/main" id="{5C06CD15-1E73-064B-A634-BD4912701DC0}"/>
                </a:ext>
              </a:extLst>
            </p:cNvPr>
            <p:cNvSpPr/>
            <p:nvPr/>
          </p:nvSpPr>
          <p:spPr>
            <a:xfrm>
              <a:off x="6083868" y="2903052"/>
              <a:ext cx="103051" cy="1030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38" name="円/楕円 37">
              <a:extLst>
                <a:ext uri="{FF2B5EF4-FFF2-40B4-BE49-F238E27FC236}">
                  <a16:creationId xmlns:a16="http://schemas.microsoft.com/office/drawing/2014/main" id="{7C119DE9-FF15-A04C-9F99-B53AC6B74E81}"/>
                </a:ext>
              </a:extLst>
            </p:cNvPr>
            <p:cNvSpPr/>
            <p:nvPr/>
          </p:nvSpPr>
          <p:spPr>
            <a:xfrm>
              <a:off x="5960043" y="2833202"/>
              <a:ext cx="103051" cy="1030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0" name="円/楕円 39">
              <a:extLst>
                <a:ext uri="{FF2B5EF4-FFF2-40B4-BE49-F238E27FC236}">
                  <a16:creationId xmlns:a16="http://schemas.microsoft.com/office/drawing/2014/main" id="{8485D33F-A4CD-AF49-836D-ADF2CA0B46E0}"/>
                </a:ext>
              </a:extLst>
            </p:cNvPr>
            <p:cNvSpPr/>
            <p:nvPr/>
          </p:nvSpPr>
          <p:spPr>
            <a:xfrm>
              <a:off x="5810818" y="2880827"/>
              <a:ext cx="103051" cy="1030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7" name="テキスト ボックス 66">
            <a:extLst>
              <a:ext uri="{FF2B5EF4-FFF2-40B4-BE49-F238E27FC236}">
                <a16:creationId xmlns:a16="http://schemas.microsoft.com/office/drawing/2014/main" id="{3E58C9EB-2F23-2E42-BB14-4D0E11E1F3EF}"/>
              </a:ext>
            </a:extLst>
          </p:cNvPr>
          <p:cNvSpPr txBox="1"/>
          <p:nvPr/>
        </p:nvSpPr>
        <p:spPr>
          <a:xfrm>
            <a:off x="778479" y="6416919"/>
            <a:ext cx="8384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000" b="1" dirty="0">
                <a:solidFill>
                  <a:srgbClr val="ED7D31"/>
                </a:solidFill>
              </a:rPr>
              <a:t>04</a:t>
            </a:r>
            <a:endParaRPr lang="ja-JP" altLang="en-US" sz="5000" b="1">
              <a:solidFill>
                <a:srgbClr val="ED7D31"/>
              </a:solidFill>
            </a:endParaRPr>
          </a:p>
        </p:txBody>
      </p:sp>
      <p:grpSp>
        <p:nvGrpSpPr>
          <p:cNvPr id="41" name="グループ化 40">
            <a:extLst>
              <a:ext uri="{FF2B5EF4-FFF2-40B4-BE49-F238E27FC236}">
                <a16:creationId xmlns:a16="http://schemas.microsoft.com/office/drawing/2014/main" id="{B0D4D696-7FCE-A64F-8C56-57454AAB2862}"/>
              </a:ext>
            </a:extLst>
          </p:cNvPr>
          <p:cNvGrpSpPr/>
          <p:nvPr/>
        </p:nvGrpSpPr>
        <p:grpSpPr>
          <a:xfrm rot="17488880">
            <a:off x="787054" y="5115987"/>
            <a:ext cx="484499" cy="409685"/>
            <a:chOff x="5810818" y="2833202"/>
            <a:chExt cx="427717" cy="361672"/>
          </a:xfrm>
        </p:grpSpPr>
        <p:sp>
          <p:nvSpPr>
            <p:cNvPr id="42" name="円/楕円 41">
              <a:extLst>
                <a:ext uri="{FF2B5EF4-FFF2-40B4-BE49-F238E27FC236}">
                  <a16:creationId xmlns:a16="http://schemas.microsoft.com/office/drawing/2014/main" id="{993335A8-9A11-BC44-A3D9-2668574BFE76}"/>
                </a:ext>
              </a:extLst>
            </p:cNvPr>
            <p:cNvSpPr/>
            <p:nvPr/>
          </p:nvSpPr>
          <p:spPr>
            <a:xfrm>
              <a:off x="5872028" y="2965835"/>
              <a:ext cx="229039" cy="2290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3" name="円/楕円 42">
              <a:extLst>
                <a:ext uri="{FF2B5EF4-FFF2-40B4-BE49-F238E27FC236}">
                  <a16:creationId xmlns:a16="http://schemas.microsoft.com/office/drawing/2014/main" id="{09AFA495-B1A7-064E-A6F6-CCC40DD5225D}"/>
                </a:ext>
              </a:extLst>
            </p:cNvPr>
            <p:cNvSpPr/>
            <p:nvPr/>
          </p:nvSpPr>
          <p:spPr>
            <a:xfrm>
              <a:off x="6135484" y="3049600"/>
              <a:ext cx="103051" cy="1030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4" name="円/楕円 43">
              <a:extLst>
                <a:ext uri="{FF2B5EF4-FFF2-40B4-BE49-F238E27FC236}">
                  <a16:creationId xmlns:a16="http://schemas.microsoft.com/office/drawing/2014/main" id="{49F36EC8-AEFD-8D42-8859-9EFD19D4CD8E}"/>
                </a:ext>
              </a:extLst>
            </p:cNvPr>
            <p:cNvSpPr/>
            <p:nvPr/>
          </p:nvSpPr>
          <p:spPr>
            <a:xfrm>
              <a:off x="6083868" y="2903052"/>
              <a:ext cx="103051" cy="1030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7" name="円/楕円 46">
              <a:extLst>
                <a:ext uri="{FF2B5EF4-FFF2-40B4-BE49-F238E27FC236}">
                  <a16:creationId xmlns:a16="http://schemas.microsoft.com/office/drawing/2014/main" id="{C50611CB-830F-7745-9779-2C5B515A6320}"/>
                </a:ext>
              </a:extLst>
            </p:cNvPr>
            <p:cNvSpPr/>
            <p:nvPr/>
          </p:nvSpPr>
          <p:spPr>
            <a:xfrm>
              <a:off x="5960043" y="2833202"/>
              <a:ext cx="103051" cy="1030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48" name="円/楕円 47">
              <a:extLst>
                <a:ext uri="{FF2B5EF4-FFF2-40B4-BE49-F238E27FC236}">
                  <a16:creationId xmlns:a16="http://schemas.microsoft.com/office/drawing/2014/main" id="{A6E69D2F-DF45-9345-9D83-A707AE5E7F14}"/>
                </a:ext>
              </a:extLst>
            </p:cNvPr>
            <p:cNvSpPr/>
            <p:nvPr/>
          </p:nvSpPr>
          <p:spPr>
            <a:xfrm>
              <a:off x="5810818" y="2880827"/>
              <a:ext cx="103051" cy="1030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4" name="テキスト ボックス 63">
            <a:extLst>
              <a:ext uri="{FF2B5EF4-FFF2-40B4-BE49-F238E27FC236}">
                <a16:creationId xmlns:a16="http://schemas.microsoft.com/office/drawing/2014/main" id="{A1D5F1F7-8EC6-2E41-9C7C-353D6B5DAB07}"/>
              </a:ext>
            </a:extLst>
          </p:cNvPr>
          <p:cNvSpPr txBox="1"/>
          <p:nvPr/>
        </p:nvSpPr>
        <p:spPr>
          <a:xfrm>
            <a:off x="778479" y="5125348"/>
            <a:ext cx="8384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000" b="1" dirty="0">
                <a:solidFill>
                  <a:srgbClr val="ED7D31"/>
                </a:solidFill>
              </a:rPr>
              <a:t>03</a:t>
            </a:r>
            <a:endParaRPr lang="ja-JP" altLang="en-US" sz="5000" b="1">
              <a:solidFill>
                <a:srgbClr val="ED7D31"/>
              </a:solidFill>
            </a:endParaRPr>
          </a:p>
        </p:txBody>
      </p:sp>
      <p:grpSp>
        <p:nvGrpSpPr>
          <p:cNvPr id="50" name="グループ化 49">
            <a:extLst>
              <a:ext uri="{FF2B5EF4-FFF2-40B4-BE49-F238E27FC236}">
                <a16:creationId xmlns:a16="http://schemas.microsoft.com/office/drawing/2014/main" id="{1EA52878-6C9E-F948-8408-F4D43FFC3B2D}"/>
              </a:ext>
            </a:extLst>
          </p:cNvPr>
          <p:cNvGrpSpPr/>
          <p:nvPr/>
        </p:nvGrpSpPr>
        <p:grpSpPr>
          <a:xfrm rot="17488880">
            <a:off x="787054" y="3299661"/>
            <a:ext cx="484499" cy="409685"/>
            <a:chOff x="5810818" y="2833202"/>
            <a:chExt cx="427717" cy="361672"/>
          </a:xfrm>
        </p:grpSpPr>
        <p:sp>
          <p:nvSpPr>
            <p:cNvPr id="52" name="円/楕円 51">
              <a:extLst>
                <a:ext uri="{FF2B5EF4-FFF2-40B4-BE49-F238E27FC236}">
                  <a16:creationId xmlns:a16="http://schemas.microsoft.com/office/drawing/2014/main" id="{4BCB6D4F-97AE-6B48-8D6C-35F282035B7A}"/>
                </a:ext>
              </a:extLst>
            </p:cNvPr>
            <p:cNvSpPr/>
            <p:nvPr/>
          </p:nvSpPr>
          <p:spPr>
            <a:xfrm>
              <a:off x="5872028" y="2965835"/>
              <a:ext cx="229039" cy="2290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3" name="円/楕円 52">
              <a:extLst>
                <a:ext uri="{FF2B5EF4-FFF2-40B4-BE49-F238E27FC236}">
                  <a16:creationId xmlns:a16="http://schemas.microsoft.com/office/drawing/2014/main" id="{4E777C44-B622-034A-895A-3264711A22B5}"/>
                </a:ext>
              </a:extLst>
            </p:cNvPr>
            <p:cNvSpPr/>
            <p:nvPr/>
          </p:nvSpPr>
          <p:spPr>
            <a:xfrm>
              <a:off x="6135484" y="3049600"/>
              <a:ext cx="103051" cy="1030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4" name="円/楕円 53">
              <a:extLst>
                <a:ext uri="{FF2B5EF4-FFF2-40B4-BE49-F238E27FC236}">
                  <a16:creationId xmlns:a16="http://schemas.microsoft.com/office/drawing/2014/main" id="{E33254F6-6610-0E45-AA62-3D8FECE7B451}"/>
                </a:ext>
              </a:extLst>
            </p:cNvPr>
            <p:cNvSpPr/>
            <p:nvPr/>
          </p:nvSpPr>
          <p:spPr>
            <a:xfrm>
              <a:off x="6083868" y="2903052"/>
              <a:ext cx="103051" cy="1030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5" name="円/楕円 54">
              <a:extLst>
                <a:ext uri="{FF2B5EF4-FFF2-40B4-BE49-F238E27FC236}">
                  <a16:creationId xmlns:a16="http://schemas.microsoft.com/office/drawing/2014/main" id="{AF666582-4726-6948-B086-1221D5BCB0CA}"/>
                </a:ext>
              </a:extLst>
            </p:cNvPr>
            <p:cNvSpPr/>
            <p:nvPr/>
          </p:nvSpPr>
          <p:spPr>
            <a:xfrm>
              <a:off x="5960043" y="2833202"/>
              <a:ext cx="103051" cy="1030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6" name="円/楕円 55">
              <a:extLst>
                <a:ext uri="{FF2B5EF4-FFF2-40B4-BE49-F238E27FC236}">
                  <a16:creationId xmlns:a16="http://schemas.microsoft.com/office/drawing/2014/main" id="{ED962165-EAC1-7144-AB1C-5F3A3F5D0BC1}"/>
                </a:ext>
              </a:extLst>
            </p:cNvPr>
            <p:cNvSpPr/>
            <p:nvPr/>
          </p:nvSpPr>
          <p:spPr>
            <a:xfrm>
              <a:off x="5810818" y="2880827"/>
              <a:ext cx="103051" cy="1030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61" name="テキスト ボックス 60">
            <a:extLst>
              <a:ext uri="{FF2B5EF4-FFF2-40B4-BE49-F238E27FC236}">
                <a16:creationId xmlns:a16="http://schemas.microsoft.com/office/drawing/2014/main" id="{6FE1CA7E-3D90-DF4F-9493-A8632B7808F9}"/>
              </a:ext>
            </a:extLst>
          </p:cNvPr>
          <p:cNvSpPr txBox="1"/>
          <p:nvPr/>
        </p:nvSpPr>
        <p:spPr>
          <a:xfrm>
            <a:off x="778479" y="3343935"/>
            <a:ext cx="8384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000" b="1" dirty="0">
                <a:solidFill>
                  <a:srgbClr val="ED7D31"/>
                </a:solidFill>
              </a:rPr>
              <a:t>02</a:t>
            </a:r>
            <a:endParaRPr lang="ja-JP" altLang="en-US" sz="5000" b="1">
              <a:solidFill>
                <a:srgbClr val="ED7D31"/>
              </a:solidFill>
            </a:endParaRPr>
          </a:p>
        </p:txBody>
      </p:sp>
      <p:grpSp>
        <p:nvGrpSpPr>
          <p:cNvPr id="57" name="グループ化 56">
            <a:extLst>
              <a:ext uri="{FF2B5EF4-FFF2-40B4-BE49-F238E27FC236}">
                <a16:creationId xmlns:a16="http://schemas.microsoft.com/office/drawing/2014/main" id="{B73A9573-6827-CE4C-8D81-53025E59AC5A}"/>
              </a:ext>
            </a:extLst>
          </p:cNvPr>
          <p:cNvGrpSpPr/>
          <p:nvPr/>
        </p:nvGrpSpPr>
        <p:grpSpPr>
          <a:xfrm rot="17488880">
            <a:off x="787054" y="2048046"/>
            <a:ext cx="484499" cy="409685"/>
            <a:chOff x="5810818" y="2833202"/>
            <a:chExt cx="427717" cy="361672"/>
          </a:xfrm>
        </p:grpSpPr>
        <p:sp>
          <p:nvSpPr>
            <p:cNvPr id="58" name="円/楕円 57">
              <a:extLst>
                <a:ext uri="{FF2B5EF4-FFF2-40B4-BE49-F238E27FC236}">
                  <a16:creationId xmlns:a16="http://schemas.microsoft.com/office/drawing/2014/main" id="{A0FDABAE-2707-7947-852A-259EC0975B99}"/>
                </a:ext>
              </a:extLst>
            </p:cNvPr>
            <p:cNvSpPr/>
            <p:nvPr/>
          </p:nvSpPr>
          <p:spPr>
            <a:xfrm>
              <a:off x="5872028" y="2965835"/>
              <a:ext cx="229039" cy="229039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8" name="円/楕円 67">
              <a:extLst>
                <a:ext uri="{FF2B5EF4-FFF2-40B4-BE49-F238E27FC236}">
                  <a16:creationId xmlns:a16="http://schemas.microsoft.com/office/drawing/2014/main" id="{F1A72102-658E-5B49-86D2-C89A95168145}"/>
                </a:ext>
              </a:extLst>
            </p:cNvPr>
            <p:cNvSpPr/>
            <p:nvPr/>
          </p:nvSpPr>
          <p:spPr>
            <a:xfrm>
              <a:off x="6135484" y="3049600"/>
              <a:ext cx="103051" cy="1030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0" name="円/楕円 69">
              <a:extLst>
                <a:ext uri="{FF2B5EF4-FFF2-40B4-BE49-F238E27FC236}">
                  <a16:creationId xmlns:a16="http://schemas.microsoft.com/office/drawing/2014/main" id="{729F608B-0795-9E40-A72A-F1BADCC7DEBB}"/>
                </a:ext>
              </a:extLst>
            </p:cNvPr>
            <p:cNvSpPr/>
            <p:nvPr/>
          </p:nvSpPr>
          <p:spPr>
            <a:xfrm>
              <a:off x="6083868" y="2903052"/>
              <a:ext cx="103051" cy="1030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1" name="円/楕円 70">
              <a:extLst>
                <a:ext uri="{FF2B5EF4-FFF2-40B4-BE49-F238E27FC236}">
                  <a16:creationId xmlns:a16="http://schemas.microsoft.com/office/drawing/2014/main" id="{12550788-DF6C-814F-94C5-8B33E754E891}"/>
                </a:ext>
              </a:extLst>
            </p:cNvPr>
            <p:cNvSpPr/>
            <p:nvPr/>
          </p:nvSpPr>
          <p:spPr>
            <a:xfrm>
              <a:off x="5960043" y="2833202"/>
              <a:ext cx="103051" cy="1030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72" name="円/楕円 71">
              <a:extLst>
                <a:ext uri="{FF2B5EF4-FFF2-40B4-BE49-F238E27FC236}">
                  <a16:creationId xmlns:a16="http://schemas.microsoft.com/office/drawing/2014/main" id="{3ADCE44F-3BFA-F841-83A3-1820D738726A}"/>
                </a:ext>
              </a:extLst>
            </p:cNvPr>
            <p:cNvSpPr/>
            <p:nvPr/>
          </p:nvSpPr>
          <p:spPr>
            <a:xfrm>
              <a:off x="5810818" y="2880827"/>
              <a:ext cx="103051" cy="103051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</p:grp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591D7DE7-D0DF-2F45-90B5-36005AC3CE78}"/>
              </a:ext>
            </a:extLst>
          </p:cNvPr>
          <p:cNvSpPr txBox="1"/>
          <p:nvPr/>
        </p:nvSpPr>
        <p:spPr>
          <a:xfrm>
            <a:off x="778479" y="2053407"/>
            <a:ext cx="8384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ja-JP" sz="5000" b="1" dirty="0">
                <a:solidFill>
                  <a:srgbClr val="ED7D31"/>
                </a:solidFill>
              </a:rPr>
              <a:t>01</a:t>
            </a:r>
            <a:endParaRPr lang="ja-JP" altLang="en-US" sz="5000" b="1">
              <a:solidFill>
                <a:srgbClr val="ED7D31"/>
              </a:solidFill>
            </a:endParaRPr>
          </a:p>
        </p:txBody>
      </p:sp>
      <p:pic>
        <p:nvPicPr>
          <p:cNvPr id="65" name="図 64">
            <a:extLst>
              <a:ext uri="{FF2B5EF4-FFF2-40B4-BE49-F238E27FC236}">
                <a16:creationId xmlns:a16="http://schemas.microsoft.com/office/drawing/2014/main" id="{CEAAE20F-BD88-8748-AE53-F25CD9B5A0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2747"/>
          <a:stretch/>
        </p:blipFill>
        <p:spPr>
          <a:xfrm>
            <a:off x="4254458" y="3390762"/>
            <a:ext cx="1989349" cy="1461900"/>
          </a:xfrm>
          <a:prstGeom prst="rect">
            <a:avLst/>
          </a:prstGeom>
        </p:spPr>
      </p:pic>
      <p:pic>
        <p:nvPicPr>
          <p:cNvPr id="3" name="図 2">
            <a:extLst>
              <a:ext uri="{FF2B5EF4-FFF2-40B4-BE49-F238E27FC236}">
                <a16:creationId xmlns:a16="http://schemas.microsoft.com/office/drawing/2014/main" id="{0DAD9D46-D155-C047-80F1-13A89716C99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92966" y="6714128"/>
            <a:ext cx="907540" cy="659621"/>
          </a:xfrm>
          <a:prstGeom prst="rect">
            <a:avLst/>
          </a:prstGeom>
        </p:spPr>
      </p:pic>
      <p:pic>
        <p:nvPicPr>
          <p:cNvPr id="5" name="図 4">
            <a:extLst>
              <a:ext uri="{FF2B5EF4-FFF2-40B4-BE49-F238E27FC236}">
                <a16:creationId xmlns:a16="http://schemas.microsoft.com/office/drawing/2014/main" id="{3414B4E1-83F4-5247-A098-10E482F8310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37367" y="6845114"/>
            <a:ext cx="1170816" cy="850976"/>
          </a:xfrm>
          <a:prstGeom prst="rect">
            <a:avLst/>
          </a:prstGeom>
        </p:spPr>
      </p:pic>
      <p:pic>
        <p:nvPicPr>
          <p:cNvPr id="10" name="図 9">
            <a:extLst>
              <a:ext uri="{FF2B5EF4-FFF2-40B4-BE49-F238E27FC236}">
                <a16:creationId xmlns:a16="http://schemas.microsoft.com/office/drawing/2014/main" id="{977BCF5B-2C97-ED4D-B4CB-A61E2566F0B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2419171" y="7174032"/>
            <a:ext cx="1019397" cy="740922"/>
          </a:xfrm>
          <a:prstGeom prst="rect">
            <a:avLst/>
          </a:prstGeom>
        </p:spPr>
      </p:pic>
      <p:pic>
        <p:nvPicPr>
          <p:cNvPr id="16" name="図 15">
            <a:extLst>
              <a:ext uri="{FF2B5EF4-FFF2-40B4-BE49-F238E27FC236}">
                <a16:creationId xmlns:a16="http://schemas.microsoft.com/office/drawing/2014/main" id="{DC201346-8E78-6744-B96A-B69FB3F1EE6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2419171" y="6354821"/>
            <a:ext cx="1019397" cy="740922"/>
          </a:xfrm>
          <a:prstGeom prst="rect">
            <a:avLst/>
          </a:prstGeom>
        </p:spPr>
      </p:pic>
      <p:pic>
        <p:nvPicPr>
          <p:cNvPr id="18" name="図 17">
            <a:extLst>
              <a:ext uri="{FF2B5EF4-FFF2-40B4-BE49-F238E27FC236}">
                <a16:creationId xmlns:a16="http://schemas.microsoft.com/office/drawing/2014/main" id="{CE19232B-8EDD-3940-B82B-ED5443A2B7D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2419171" y="8171815"/>
            <a:ext cx="1019397" cy="740922"/>
          </a:xfrm>
          <a:prstGeom prst="rect">
            <a:avLst/>
          </a:prstGeom>
        </p:spPr>
      </p:pic>
      <p:pic>
        <p:nvPicPr>
          <p:cNvPr id="21" name="図 20">
            <a:extLst>
              <a:ext uri="{FF2B5EF4-FFF2-40B4-BE49-F238E27FC236}">
                <a16:creationId xmlns:a16="http://schemas.microsoft.com/office/drawing/2014/main" id="{300A4C36-0555-2D48-AC37-C29F631B101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1211144" y="6376116"/>
            <a:ext cx="1019397" cy="740922"/>
          </a:xfrm>
          <a:prstGeom prst="rect">
            <a:avLst/>
          </a:prstGeom>
        </p:spPr>
      </p:pic>
      <p:pic>
        <p:nvPicPr>
          <p:cNvPr id="23" name="図 22">
            <a:extLst>
              <a:ext uri="{FF2B5EF4-FFF2-40B4-BE49-F238E27FC236}">
                <a16:creationId xmlns:a16="http://schemas.microsoft.com/office/drawing/2014/main" id="{D8E97A72-670F-8D44-ADEF-2BD7F6D8E874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1211144" y="7278693"/>
            <a:ext cx="1019397" cy="740922"/>
          </a:xfrm>
          <a:prstGeom prst="rect">
            <a:avLst/>
          </a:prstGeom>
        </p:spPr>
      </p:pic>
      <p:pic>
        <p:nvPicPr>
          <p:cNvPr id="25" name="図 24">
            <a:extLst>
              <a:ext uri="{FF2B5EF4-FFF2-40B4-BE49-F238E27FC236}">
                <a16:creationId xmlns:a16="http://schemas.microsoft.com/office/drawing/2014/main" id="{8AE12D56-2C9F-DF4A-BC17-5BA049728C04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-1211144" y="8179319"/>
            <a:ext cx="1019397" cy="740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94294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475</TotalTime>
  <Words>158</Words>
  <Application>Microsoft Macintosh PowerPoint</Application>
  <PresentationFormat>ユーザー設定</PresentationFormat>
  <Paragraphs>22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游ゴシック</vt:lpstr>
      <vt:lpstr>游ゴシック Light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まる 名古屋</dc:creator>
  <cp:lastModifiedBy>はま</cp:lastModifiedBy>
  <cp:revision>23</cp:revision>
  <dcterms:created xsi:type="dcterms:W3CDTF">2020-04-23T05:34:47Z</dcterms:created>
  <dcterms:modified xsi:type="dcterms:W3CDTF">2020-05-11T08:06:59Z</dcterms:modified>
</cp:coreProperties>
</file>