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6858000" cy="9907588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1" userDrawn="1">
          <p15:clr>
            <a:srgbClr val="A4A3A4"/>
          </p15:clr>
        </p15:guide>
        <p15:guide id="2" pos="436" userDrawn="1">
          <p15:clr>
            <a:srgbClr val="A4A3A4"/>
          </p15:clr>
        </p15:guide>
        <p15:guide id="3" pos="3861" userDrawn="1">
          <p15:clr>
            <a:srgbClr val="A4A3A4"/>
          </p15:clr>
        </p15:guide>
        <p15:guide id="4" pos="2160" userDrawn="1">
          <p15:clr>
            <a:srgbClr val="A4A3A4"/>
          </p15:clr>
        </p15:guide>
        <p15:guide id="5" pos="255" userDrawn="1">
          <p15:clr>
            <a:srgbClr val="A4A3A4"/>
          </p15:clr>
        </p15:guide>
        <p15:guide id="6" pos="40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2CC"/>
    <a:srgbClr val="FBBE02"/>
    <a:srgbClr val="ED7D31"/>
    <a:srgbClr val="E779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903"/>
    <p:restoredTop sz="94553"/>
  </p:normalViewPr>
  <p:slideViewPr>
    <p:cSldViewPr snapToGrid="0" snapToObjects="1" showGuides="1">
      <p:cViewPr varScale="1">
        <p:scale>
          <a:sx n="103" d="100"/>
          <a:sy n="103" d="100"/>
        </p:scale>
        <p:origin x="5344" y="168"/>
      </p:cViewPr>
      <p:guideLst>
        <p:guide orient="horz" pos="3121"/>
        <p:guide pos="436"/>
        <p:guide pos="3861"/>
        <p:guide pos="2160"/>
        <p:guide pos="255"/>
        <p:guide pos="406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5751A-0D78-D148-910A-3E0D81599BEB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28F10F-82E0-0E4C-9D48-8A396F3083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007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28F10F-82E0-0E4C-9D48-8A396F30839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601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451"/>
            <a:ext cx="5829300" cy="3449308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3778"/>
            <a:ext cx="5143500" cy="239204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2597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693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87"/>
            <a:ext cx="1478756" cy="839622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87"/>
            <a:ext cx="4350544" cy="839622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7589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945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70019"/>
            <a:ext cx="5915025" cy="4121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30289"/>
            <a:ext cx="5915025" cy="216728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169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436"/>
            <a:ext cx="2914650" cy="62862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436"/>
            <a:ext cx="2914650" cy="62862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84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90"/>
            <a:ext cx="5915025" cy="191500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736"/>
            <a:ext cx="2901255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9022"/>
            <a:ext cx="2901255" cy="532303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736"/>
            <a:ext cx="2915543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9022"/>
            <a:ext cx="2915543" cy="532303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7405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0209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0016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511"/>
            <a:ext cx="3471863" cy="704080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8659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511"/>
            <a:ext cx="3471863" cy="704080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265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90"/>
            <a:ext cx="5915025" cy="1915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436"/>
            <a:ext cx="5915025" cy="628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17D87-FE72-4743-ACE8-00E9AA774F89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5922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角丸四角形 29">
            <a:extLst>
              <a:ext uri="{FF2B5EF4-FFF2-40B4-BE49-F238E27FC236}">
                <a16:creationId xmlns:a16="http://schemas.microsoft.com/office/drawing/2014/main" id="{E378BB78-274E-5F4E-B65A-C5E291DBEB95}"/>
              </a:ext>
            </a:extLst>
          </p:cNvPr>
          <p:cNvSpPr/>
          <p:nvPr/>
        </p:nvSpPr>
        <p:spPr>
          <a:xfrm>
            <a:off x="404813" y="486946"/>
            <a:ext cx="6048376" cy="681509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9392B444-A73D-E14E-912B-7FF628BFA708}"/>
              </a:ext>
            </a:extLst>
          </p:cNvPr>
          <p:cNvSpPr txBox="1"/>
          <p:nvPr/>
        </p:nvSpPr>
        <p:spPr>
          <a:xfrm>
            <a:off x="516045" y="608394"/>
            <a:ext cx="583140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500" b="1" spc="-150">
                <a:solidFill>
                  <a:schemeClr val="bg1"/>
                </a:solidFill>
              </a:rPr>
              <a:t>手洗い・咳エチケットの</a:t>
            </a:r>
            <a:r>
              <a:rPr kumimoji="1" lang="ja-JP" altLang="en-US" sz="2500" b="1" spc="-150">
                <a:solidFill>
                  <a:schemeClr val="bg1"/>
                </a:solidFill>
              </a:rPr>
              <a:t>ご協力のお願い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4933B77E-40DE-694E-9D1F-9835037260E6}"/>
              </a:ext>
            </a:extLst>
          </p:cNvPr>
          <p:cNvSpPr txBox="1"/>
          <p:nvPr/>
        </p:nvSpPr>
        <p:spPr>
          <a:xfrm>
            <a:off x="1929148" y="2392957"/>
            <a:ext cx="44360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>
                <a:solidFill>
                  <a:schemeClr val="tx1">
                    <a:lumMod val="85000"/>
                    <a:lumOff val="15000"/>
                  </a:schemeClr>
                </a:solidFill>
              </a:rPr>
              <a:t>お手洗い前に爪は短く切り、時計や指輪は外しましょう。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9EFADC2-59A4-BC4E-ACDC-94A812C3F6E6}"/>
              </a:ext>
            </a:extLst>
          </p:cNvPr>
          <p:cNvSpPr/>
          <p:nvPr/>
        </p:nvSpPr>
        <p:spPr>
          <a:xfrm>
            <a:off x="343864" y="1324436"/>
            <a:ext cx="61685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600" b="1">
                <a:solidFill>
                  <a:schemeClr val="tx1">
                    <a:lumMod val="85000"/>
                    <a:lumOff val="15000"/>
                  </a:schemeClr>
                </a:solidFill>
              </a:rPr>
              <a:t>新型コロナウイルスを含む感染対策は手洗いや</a:t>
            </a:r>
            <a:endParaRPr lang="en-US" altLang="ja-JP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ja-JP" altLang="en-US" sz="1600" b="1">
                <a:solidFill>
                  <a:schemeClr val="tx1">
                    <a:lumMod val="85000"/>
                    <a:lumOff val="15000"/>
                  </a:schemeClr>
                </a:solidFill>
              </a:rPr>
              <a:t>マスクの着用を含む咳エチケットが重要です。</a:t>
            </a:r>
            <a:endParaRPr lang="en-US" altLang="ja-JP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ja-JP" altLang="en-US" sz="1600" b="1">
                <a:solidFill>
                  <a:schemeClr val="tx1">
                    <a:lumMod val="85000"/>
                    <a:lumOff val="15000"/>
                  </a:schemeClr>
                </a:solidFill>
              </a:rPr>
              <a:t>ご協力をよろしくお願いいたします。</a:t>
            </a:r>
            <a:endParaRPr lang="en-US" altLang="ja-JP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0D65D2FF-9448-C746-98BD-69EBCDEC4515}"/>
              </a:ext>
            </a:extLst>
          </p:cNvPr>
          <p:cNvGrpSpPr/>
          <p:nvPr/>
        </p:nvGrpSpPr>
        <p:grpSpPr>
          <a:xfrm>
            <a:off x="690731" y="3436835"/>
            <a:ext cx="302059" cy="400110"/>
            <a:chOff x="1292218" y="3925877"/>
            <a:chExt cx="302059" cy="400110"/>
          </a:xfrm>
        </p:grpSpPr>
        <p:sp>
          <p:nvSpPr>
            <p:cNvPr id="36" name="円/楕円 35">
              <a:extLst>
                <a:ext uri="{FF2B5EF4-FFF2-40B4-BE49-F238E27FC236}">
                  <a16:creationId xmlns:a16="http://schemas.microsoft.com/office/drawing/2014/main" id="{94EEC043-C06A-914F-848D-FA3269FEFD2F}"/>
                </a:ext>
              </a:extLst>
            </p:cNvPr>
            <p:cNvSpPr/>
            <p:nvPr/>
          </p:nvSpPr>
          <p:spPr>
            <a:xfrm>
              <a:off x="1298909" y="3983509"/>
              <a:ext cx="295368" cy="2953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AE869DC9-7E0E-8349-8156-6FBF9B09D3C5}"/>
                </a:ext>
              </a:extLst>
            </p:cNvPr>
            <p:cNvSpPr txBox="1"/>
            <p:nvPr/>
          </p:nvSpPr>
          <p:spPr>
            <a:xfrm>
              <a:off x="1292218" y="3925877"/>
              <a:ext cx="2312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b="1" dirty="0">
                  <a:solidFill>
                    <a:schemeClr val="bg1"/>
                  </a:solidFill>
                </a:rPr>
                <a:t>1</a:t>
              </a:r>
              <a:endParaRPr kumimoji="1" lang="ja-JP" altLang="en-US" sz="2000" b="1">
                <a:solidFill>
                  <a:schemeClr val="bg1"/>
                </a:solidFill>
              </a:endParaRPr>
            </a:p>
          </p:txBody>
        </p:sp>
      </p:grp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49F8ABAF-F8C2-7947-9D84-D19939E7D23D}"/>
              </a:ext>
            </a:extLst>
          </p:cNvPr>
          <p:cNvSpPr txBox="1"/>
          <p:nvPr/>
        </p:nvSpPr>
        <p:spPr>
          <a:xfrm>
            <a:off x="619766" y="3816625"/>
            <a:ext cx="19640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>
                <a:solidFill>
                  <a:schemeClr val="accent2"/>
                </a:solidFill>
              </a:rPr>
              <a:t>流水でよく手をぬらし、</a:t>
            </a:r>
            <a:endParaRPr lang="en-US" altLang="ja-JP" sz="1000" b="1" dirty="0">
              <a:solidFill>
                <a:schemeClr val="accent2"/>
              </a:solidFill>
            </a:endParaRPr>
          </a:p>
          <a:p>
            <a:r>
              <a:rPr lang="ja-JP" altLang="en-US" sz="1000" b="1">
                <a:solidFill>
                  <a:schemeClr val="accent2"/>
                </a:solidFill>
              </a:rPr>
              <a:t>石けんを手のひらによくこする。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5E30FF6A-6A17-0642-8A30-98D00DDE0DB3}"/>
              </a:ext>
            </a:extLst>
          </p:cNvPr>
          <p:cNvSpPr txBox="1"/>
          <p:nvPr/>
        </p:nvSpPr>
        <p:spPr>
          <a:xfrm>
            <a:off x="760170" y="5737418"/>
            <a:ext cx="5344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>
                <a:solidFill>
                  <a:schemeClr val="tx1">
                    <a:lumMod val="85000"/>
                    <a:lumOff val="15000"/>
                  </a:schemeClr>
                </a:solidFill>
              </a:rPr>
              <a:t>石けんで洗い終わったら、流水で洗い流し、</a:t>
            </a:r>
            <a:endParaRPr lang="en-US" altLang="ja-JP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ja-JP" altLang="en-US" sz="1200" b="1">
                <a:solidFill>
                  <a:schemeClr val="tx1">
                    <a:lumMod val="85000"/>
                    <a:lumOff val="15000"/>
                  </a:schemeClr>
                </a:solidFill>
              </a:rPr>
              <a:t>清潔なタオルやペーパータオルでよく拭き取って乾かしましょう。</a:t>
            </a:r>
          </a:p>
        </p:txBody>
      </p: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60C387F9-A428-124E-85EA-95E65D64D8A3}"/>
              </a:ext>
            </a:extLst>
          </p:cNvPr>
          <p:cNvGrpSpPr/>
          <p:nvPr/>
        </p:nvGrpSpPr>
        <p:grpSpPr>
          <a:xfrm>
            <a:off x="2735778" y="3436835"/>
            <a:ext cx="299895" cy="400110"/>
            <a:chOff x="1294382" y="3925877"/>
            <a:chExt cx="299895" cy="400110"/>
          </a:xfrm>
        </p:grpSpPr>
        <p:sp>
          <p:nvSpPr>
            <p:cNvPr id="54" name="円/楕円 53">
              <a:extLst>
                <a:ext uri="{FF2B5EF4-FFF2-40B4-BE49-F238E27FC236}">
                  <a16:creationId xmlns:a16="http://schemas.microsoft.com/office/drawing/2014/main" id="{5F5A7036-5064-254B-AA38-6B1C0C181851}"/>
                </a:ext>
              </a:extLst>
            </p:cNvPr>
            <p:cNvSpPr/>
            <p:nvPr/>
          </p:nvSpPr>
          <p:spPr>
            <a:xfrm>
              <a:off x="1298909" y="3983509"/>
              <a:ext cx="295368" cy="2953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テキスト ボックス 55">
              <a:extLst>
                <a:ext uri="{FF2B5EF4-FFF2-40B4-BE49-F238E27FC236}">
                  <a16:creationId xmlns:a16="http://schemas.microsoft.com/office/drawing/2014/main" id="{D2666034-5F8C-954B-9E51-7B85877E11A4}"/>
                </a:ext>
              </a:extLst>
            </p:cNvPr>
            <p:cNvSpPr txBox="1"/>
            <p:nvPr/>
          </p:nvSpPr>
          <p:spPr>
            <a:xfrm>
              <a:off x="1294382" y="3925877"/>
              <a:ext cx="2312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b="1" dirty="0">
                  <a:solidFill>
                    <a:schemeClr val="bg1"/>
                  </a:solidFill>
                </a:rPr>
                <a:t>2</a:t>
              </a:r>
              <a:endParaRPr kumimoji="1" lang="ja-JP" altLang="en-US" sz="2000" b="1">
                <a:solidFill>
                  <a:schemeClr val="bg1"/>
                </a:solidFill>
              </a:endParaRPr>
            </a:p>
          </p:txBody>
        </p:sp>
      </p:grp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22BD2FB7-1C89-A748-9D2A-218087E6899A}"/>
              </a:ext>
            </a:extLst>
          </p:cNvPr>
          <p:cNvSpPr txBox="1"/>
          <p:nvPr/>
        </p:nvSpPr>
        <p:spPr>
          <a:xfrm>
            <a:off x="2646040" y="3816625"/>
            <a:ext cx="13655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>
                <a:solidFill>
                  <a:schemeClr val="accent2"/>
                </a:solidFill>
              </a:rPr>
              <a:t>手の甲を</a:t>
            </a:r>
            <a:endParaRPr lang="en-US" altLang="ja-JP" sz="1000" b="1" dirty="0">
              <a:solidFill>
                <a:schemeClr val="accent2"/>
              </a:solidFill>
            </a:endParaRPr>
          </a:p>
          <a:p>
            <a:r>
              <a:rPr lang="ja-JP" altLang="en-US" sz="1000" b="1">
                <a:solidFill>
                  <a:schemeClr val="accent2"/>
                </a:solidFill>
              </a:rPr>
              <a:t>のばすようにこする。</a:t>
            </a:r>
          </a:p>
        </p:txBody>
      </p: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57420353-814B-C445-ABAB-27DF0BC69AE0}"/>
              </a:ext>
            </a:extLst>
          </p:cNvPr>
          <p:cNvGrpSpPr/>
          <p:nvPr/>
        </p:nvGrpSpPr>
        <p:grpSpPr>
          <a:xfrm>
            <a:off x="4655409" y="3441548"/>
            <a:ext cx="299895" cy="400110"/>
            <a:chOff x="1294382" y="3930590"/>
            <a:chExt cx="299895" cy="400110"/>
          </a:xfrm>
        </p:grpSpPr>
        <p:sp>
          <p:nvSpPr>
            <p:cNvPr id="60" name="円/楕円 59">
              <a:extLst>
                <a:ext uri="{FF2B5EF4-FFF2-40B4-BE49-F238E27FC236}">
                  <a16:creationId xmlns:a16="http://schemas.microsoft.com/office/drawing/2014/main" id="{8AC5DCC0-F6E6-2341-AB67-AD3AD5C652FB}"/>
                </a:ext>
              </a:extLst>
            </p:cNvPr>
            <p:cNvSpPr/>
            <p:nvPr/>
          </p:nvSpPr>
          <p:spPr>
            <a:xfrm>
              <a:off x="1298909" y="3983509"/>
              <a:ext cx="295368" cy="2953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6B6FB3AE-9D57-A345-89E8-359D50AC28A7}"/>
                </a:ext>
              </a:extLst>
            </p:cNvPr>
            <p:cNvSpPr txBox="1"/>
            <p:nvPr/>
          </p:nvSpPr>
          <p:spPr>
            <a:xfrm>
              <a:off x="1294382" y="3930590"/>
              <a:ext cx="2312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b="1" dirty="0">
                  <a:solidFill>
                    <a:schemeClr val="bg1"/>
                  </a:solidFill>
                </a:rPr>
                <a:t>3</a:t>
              </a:r>
              <a:endParaRPr kumimoji="1" lang="ja-JP" altLang="en-US" sz="2000" b="1">
                <a:solidFill>
                  <a:schemeClr val="bg1"/>
                </a:solidFill>
              </a:endParaRPr>
            </a:p>
          </p:txBody>
        </p:sp>
      </p:grp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D531B3CD-75F2-2B49-89D8-8CB2A5F90840}"/>
              </a:ext>
            </a:extLst>
          </p:cNvPr>
          <p:cNvSpPr txBox="1"/>
          <p:nvPr/>
        </p:nvSpPr>
        <p:spPr>
          <a:xfrm>
            <a:off x="4572875" y="3817391"/>
            <a:ext cx="13655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>
                <a:solidFill>
                  <a:schemeClr val="accent2"/>
                </a:solidFill>
              </a:rPr>
              <a:t>指先・爪の間を</a:t>
            </a:r>
            <a:endParaRPr lang="en-US" altLang="ja-JP" sz="1000" b="1" dirty="0">
              <a:solidFill>
                <a:schemeClr val="accent2"/>
              </a:solidFill>
            </a:endParaRPr>
          </a:p>
          <a:p>
            <a:r>
              <a:rPr lang="ja-JP" altLang="en-US" sz="1000" b="1">
                <a:solidFill>
                  <a:schemeClr val="accent2"/>
                </a:solidFill>
              </a:rPr>
              <a:t>念入りにこする。</a:t>
            </a:r>
          </a:p>
        </p:txBody>
      </p:sp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E3DFC40F-9B9F-BF40-80E4-48C595826A52}"/>
              </a:ext>
            </a:extLst>
          </p:cNvPr>
          <p:cNvGrpSpPr/>
          <p:nvPr/>
        </p:nvGrpSpPr>
        <p:grpSpPr>
          <a:xfrm>
            <a:off x="679536" y="4852285"/>
            <a:ext cx="311684" cy="400110"/>
            <a:chOff x="1282593" y="3924553"/>
            <a:chExt cx="311684" cy="400110"/>
          </a:xfrm>
        </p:grpSpPr>
        <p:sp>
          <p:nvSpPr>
            <p:cNvPr id="64" name="円/楕円 63">
              <a:extLst>
                <a:ext uri="{FF2B5EF4-FFF2-40B4-BE49-F238E27FC236}">
                  <a16:creationId xmlns:a16="http://schemas.microsoft.com/office/drawing/2014/main" id="{B125694F-7712-DA48-8A20-1CAFF20F44CE}"/>
                </a:ext>
              </a:extLst>
            </p:cNvPr>
            <p:cNvSpPr/>
            <p:nvPr/>
          </p:nvSpPr>
          <p:spPr>
            <a:xfrm>
              <a:off x="1298909" y="3983509"/>
              <a:ext cx="295368" cy="2953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テキスト ボックス 64">
              <a:extLst>
                <a:ext uri="{FF2B5EF4-FFF2-40B4-BE49-F238E27FC236}">
                  <a16:creationId xmlns:a16="http://schemas.microsoft.com/office/drawing/2014/main" id="{7377A5A9-655A-EC4E-9261-A945442B5A37}"/>
                </a:ext>
              </a:extLst>
            </p:cNvPr>
            <p:cNvSpPr txBox="1"/>
            <p:nvPr/>
          </p:nvSpPr>
          <p:spPr>
            <a:xfrm>
              <a:off x="1282593" y="3924553"/>
              <a:ext cx="2312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b="1" dirty="0">
                  <a:solidFill>
                    <a:schemeClr val="bg1"/>
                  </a:solidFill>
                </a:rPr>
                <a:t>4</a:t>
              </a:r>
              <a:endParaRPr kumimoji="1" lang="ja-JP" altLang="en-US" sz="2000" b="1">
                <a:solidFill>
                  <a:schemeClr val="bg1"/>
                </a:solidFill>
              </a:endParaRPr>
            </a:p>
          </p:txBody>
        </p:sp>
      </p:grp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AE7AB312-4DD5-FD4D-8BCF-B079E959346C}"/>
              </a:ext>
            </a:extLst>
          </p:cNvPr>
          <p:cNvSpPr txBox="1"/>
          <p:nvPr/>
        </p:nvSpPr>
        <p:spPr>
          <a:xfrm>
            <a:off x="596174" y="5311019"/>
            <a:ext cx="13274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>
                <a:solidFill>
                  <a:schemeClr val="accent2"/>
                </a:solidFill>
              </a:rPr>
              <a:t>指の間をよく洗う。</a:t>
            </a:r>
          </a:p>
        </p:txBody>
      </p:sp>
      <p:grpSp>
        <p:nvGrpSpPr>
          <p:cNvPr id="71" name="グループ化 70">
            <a:extLst>
              <a:ext uri="{FF2B5EF4-FFF2-40B4-BE49-F238E27FC236}">
                <a16:creationId xmlns:a16="http://schemas.microsoft.com/office/drawing/2014/main" id="{1B54B81D-A1F9-5F4F-9482-7F7D049A2659}"/>
              </a:ext>
            </a:extLst>
          </p:cNvPr>
          <p:cNvGrpSpPr/>
          <p:nvPr/>
        </p:nvGrpSpPr>
        <p:grpSpPr>
          <a:xfrm>
            <a:off x="2749163" y="4846626"/>
            <a:ext cx="295937" cy="400110"/>
            <a:chOff x="1298340" y="3929080"/>
            <a:chExt cx="295937" cy="400110"/>
          </a:xfrm>
        </p:grpSpPr>
        <p:sp>
          <p:nvSpPr>
            <p:cNvPr id="72" name="円/楕円 71">
              <a:extLst>
                <a:ext uri="{FF2B5EF4-FFF2-40B4-BE49-F238E27FC236}">
                  <a16:creationId xmlns:a16="http://schemas.microsoft.com/office/drawing/2014/main" id="{A5CF7AFF-F70A-6345-B05F-AA5046E54099}"/>
                </a:ext>
              </a:extLst>
            </p:cNvPr>
            <p:cNvSpPr/>
            <p:nvPr/>
          </p:nvSpPr>
          <p:spPr>
            <a:xfrm>
              <a:off x="1298909" y="3983509"/>
              <a:ext cx="295368" cy="2953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9EE6832B-FF70-4449-81E8-9AA3C5E9BBB5}"/>
                </a:ext>
              </a:extLst>
            </p:cNvPr>
            <p:cNvSpPr txBox="1"/>
            <p:nvPr/>
          </p:nvSpPr>
          <p:spPr>
            <a:xfrm>
              <a:off x="1298340" y="3929080"/>
              <a:ext cx="2312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b="1" dirty="0">
                  <a:solidFill>
                    <a:schemeClr val="bg1"/>
                  </a:solidFill>
                </a:rPr>
                <a:t>5</a:t>
              </a:r>
              <a:endParaRPr kumimoji="1" lang="ja-JP" altLang="en-US" sz="20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75" name="グループ化 74">
            <a:extLst>
              <a:ext uri="{FF2B5EF4-FFF2-40B4-BE49-F238E27FC236}">
                <a16:creationId xmlns:a16="http://schemas.microsoft.com/office/drawing/2014/main" id="{F5367BE8-0560-B540-A42F-CCD20C7D2855}"/>
              </a:ext>
            </a:extLst>
          </p:cNvPr>
          <p:cNvGrpSpPr/>
          <p:nvPr/>
        </p:nvGrpSpPr>
        <p:grpSpPr>
          <a:xfrm>
            <a:off x="4655602" y="4849661"/>
            <a:ext cx="303853" cy="400110"/>
            <a:chOff x="1290424" y="3930590"/>
            <a:chExt cx="303853" cy="400110"/>
          </a:xfrm>
        </p:grpSpPr>
        <p:sp>
          <p:nvSpPr>
            <p:cNvPr id="76" name="円/楕円 75">
              <a:extLst>
                <a:ext uri="{FF2B5EF4-FFF2-40B4-BE49-F238E27FC236}">
                  <a16:creationId xmlns:a16="http://schemas.microsoft.com/office/drawing/2014/main" id="{B4459FD0-9285-D144-9E8D-1E00789A7832}"/>
                </a:ext>
              </a:extLst>
            </p:cNvPr>
            <p:cNvSpPr/>
            <p:nvPr/>
          </p:nvSpPr>
          <p:spPr>
            <a:xfrm>
              <a:off x="1298909" y="3983509"/>
              <a:ext cx="295368" cy="2953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テキスト ボックス 76">
              <a:extLst>
                <a:ext uri="{FF2B5EF4-FFF2-40B4-BE49-F238E27FC236}">
                  <a16:creationId xmlns:a16="http://schemas.microsoft.com/office/drawing/2014/main" id="{ED44F948-9758-1A47-9253-EBE380F21CD7}"/>
                </a:ext>
              </a:extLst>
            </p:cNvPr>
            <p:cNvSpPr txBox="1"/>
            <p:nvPr/>
          </p:nvSpPr>
          <p:spPr>
            <a:xfrm>
              <a:off x="1290424" y="3930590"/>
              <a:ext cx="2312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b="1" dirty="0">
                  <a:solidFill>
                    <a:schemeClr val="bg1"/>
                  </a:solidFill>
                </a:rPr>
                <a:t>6</a:t>
              </a:r>
              <a:endParaRPr kumimoji="1" lang="ja-JP" altLang="en-US" sz="2000" b="1">
                <a:solidFill>
                  <a:schemeClr val="bg1"/>
                </a:solidFill>
              </a:endParaRPr>
            </a:p>
          </p:txBody>
        </p:sp>
      </p:grp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3FA28D78-9B36-1C44-99C6-3B0F1F7FB43A}"/>
              </a:ext>
            </a:extLst>
          </p:cNvPr>
          <p:cNvSpPr txBox="1"/>
          <p:nvPr/>
        </p:nvSpPr>
        <p:spPr>
          <a:xfrm>
            <a:off x="2651989" y="5234074"/>
            <a:ext cx="13655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>
                <a:solidFill>
                  <a:schemeClr val="accent2"/>
                </a:solidFill>
              </a:rPr>
              <a:t>親指と手のひらを</a:t>
            </a:r>
            <a:endParaRPr lang="en-US" altLang="ja-JP" sz="1000" b="1" dirty="0">
              <a:solidFill>
                <a:schemeClr val="accent2"/>
              </a:solidFill>
            </a:endParaRPr>
          </a:p>
          <a:p>
            <a:r>
              <a:rPr lang="ja-JP" altLang="en-US" sz="1000" b="1">
                <a:solidFill>
                  <a:schemeClr val="accent2"/>
                </a:solidFill>
              </a:rPr>
              <a:t>ねじり洗いする。</a:t>
            </a:r>
          </a:p>
        </p:txBody>
      </p:sp>
      <p:pic>
        <p:nvPicPr>
          <p:cNvPr id="99" name="図 98">
            <a:extLst>
              <a:ext uri="{FF2B5EF4-FFF2-40B4-BE49-F238E27FC236}">
                <a16:creationId xmlns:a16="http://schemas.microsoft.com/office/drawing/2014/main" id="{BCE02C30-3F51-8B43-82D7-CBEB577DD6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9817" y="2742194"/>
            <a:ext cx="1099464" cy="1099464"/>
          </a:xfrm>
          <a:prstGeom prst="rect">
            <a:avLst/>
          </a:prstGeom>
        </p:spPr>
      </p:pic>
      <p:pic>
        <p:nvPicPr>
          <p:cNvPr id="101" name="図 100">
            <a:extLst>
              <a:ext uri="{FF2B5EF4-FFF2-40B4-BE49-F238E27FC236}">
                <a16:creationId xmlns:a16="http://schemas.microsoft.com/office/drawing/2014/main" id="{6C2B518E-D5FE-3443-8A5A-32C6D4248A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5211" y="2723176"/>
            <a:ext cx="1140504" cy="1140504"/>
          </a:xfrm>
          <a:prstGeom prst="rect">
            <a:avLst/>
          </a:prstGeom>
        </p:spPr>
      </p:pic>
      <p:pic>
        <p:nvPicPr>
          <p:cNvPr id="109" name="図 108">
            <a:extLst>
              <a:ext uri="{FF2B5EF4-FFF2-40B4-BE49-F238E27FC236}">
                <a16:creationId xmlns:a16="http://schemas.microsoft.com/office/drawing/2014/main" id="{2D978517-BA6F-A34D-A244-8683B35633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25419" y="4248168"/>
            <a:ext cx="1253565" cy="1103137"/>
          </a:xfrm>
          <a:prstGeom prst="rect">
            <a:avLst/>
          </a:prstGeom>
        </p:spPr>
      </p:pic>
      <p:pic>
        <p:nvPicPr>
          <p:cNvPr id="103" name="図 102">
            <a:extLst>
              <a:ext uri="{FF2B5EF4-FFF2-40B4-BE49-F238E27FC236}">
                <a16:creationId xmlns:a16="http://schemas.microsoft.com/office/drawing/2014/main" id="{3BEB6560-AB85-6A45-9644-328C21FE281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57688" y="2800796"/>
            <a:ext cx="1290499" cy="1167902"/>
          </a:xfrm>
          <a:prstGeom prst="rect">
            <a:avLst/>
          </a:prstGeom>
        </p:spPr>
      </p:pic>
      <p:pic>
        <p:nvPicPr>
          <p:cNvPr id="105" name="図 104">
            <a:extLst>
              <a:ext uri="{FF2B5EF4-FFF2-40B4-BE49-F238E27FC236}">
                <a16:creationId xmlns:a16="http://schemas.microsoft.com/office/drawing/2014/main" id="{99DCE8CC-6C54-8C47-A6C7-FE59C7B22EF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226035">
            <a:off x="1164341" y="4264230"/>
            <a:ext cx="1110551" cy="1110551"/>
          </a:xfrm>
          <a:prstGeom prst="rect">
            <a:avLst/>
          </a:prstGeom>
        </p:spPr>
      </p:pic>
      <p:pic>
        <p:nvPicPr>
          <p:cNvPr id="107" name="図 106">
            <a:extLst>
              <a:ext uri="{FF2B5EF4-FFF2-40B4-BE49-F238E27FC236}">
                <a16:creationId xmlns:a16="http://schemas.microsoft.com/office/drawing/2014/main" id="{D099B671-2D45-5A4A-BE69-6DAF18D0D7C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827684">
            <a:off x="3358962" y="4251543"/>
            <a:ext cx="1130448" cy="1171448"/>
          </a:xfrm>
          <a:prstGeom prst="rect">
            <a:avLst/>
          </a:prstGeom>
        </p:spPr>
      </p:pic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62763655-780F-5F4D-8344-2A61C9255665}"/>
              </a:ext>
            </a:extLst>
          </p:cNvPr>
          <p:cNvSpPr txBox="1"/>
          <p:nvPr/>
        </p:nvSpPr>
        <p:spPr>
          <a:xfrm>
            <a:off x="2460646" y="6635312"/>
            <a:ext cx="36954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>
                <a:solidFill>
                  <a:schemeClr val="tx1">
                    <a:lumMod val="85000"/>
                    <a:lumOff val="15000"/>
                  </a:schemeClr>
                </a:solidFill>
              </a:rPr>
              <a:t>職場、学校などの人が集まるところでやりましょう。 </a:t>
            </a:r>
          </a:p>
        </p:txBody>
      </p:sp>
      <p:sp>
        <p:nvSpPr>
          <p:cNvPr id="86" name="対角する 2 つの角を丸めた四角形 85">
            <a:extLst>
              <a:ext uri="{FF2B5EF4-FFF2-40B4-BE49-F238E27FC236}">
                <a16:creationId xmlns:a16="http://schemas.microsoft.com/office/drawing/2014/main" id="{098649EE-9FB8-E048-90B2-E8CBDEC9372C}"/>
              </a:ext>
            </a:extLst>
          </p:cNvPr>
          <p:cNvSpPr/>
          <p:nvPr/>
        </p:nvSpPr>
        <p:spPr>
          <a:xfrm>
            <a:off x="419321" y="2313853"/>
            <a:ext cx="1476294" cy="411673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FBBE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D494FA3B-A2D8-0548-B4BB-75136C358E47}"/>
              </a:ext>
            </a:extLst>
          </p:cNvPr>
          <p:cNvSpPr txBox="1"/>
          <p:nvPr/>
        </p:nvSpPr>
        <p:spPr>
          <a:xfrm>
            <a:off x="664270" y="2321875"/>
            <a:ext cx="9863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00" b="1" spc="-150">
                <a:solidFill>
                  <a:schemeClr val="bg1"/>
                </a:solidFill>
              </a:rPr>
              <a:t>手洗い</a:t>
            </a:r>
            <a:endParaRPr kumimoji="1" lang="ja-JP" altLang="en-US" sz="2100" b="1" spc="-150">
              <a:solidFill>
                <a:schemeClr val="bg1"/>
              </a:solidFill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0DC00B0C-003F-1348-8196-F68EB3D45C07}"/>
              </a:ext>
            </a:extLst>
          </p:cNvPr>
          <p:cNvSpPr txBox="1"/>
          <p:nvPr/>
        </p:nvSpPr>
        <p:spPr>
          <a:xfrm>
            <a:off x="4564282" y="5311019"/>
            <a:ext cx="13655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>
                <a:solidFill>
                  <a:schemeClr val="accent2"/>
                </a:solidFill>
              </a:rPr>
              <a:t>手首も忘れずに洗う。</a:t>
            </a:r>
          </a:p>
        </p:txBody>
      </p:sp>
      <p:sp>
        <p:nvSpPr>
          <p:cNvPr id="20" name="角丸四角形 19">
            <a:extLst>
              <a:ext uri="{FF2B5EF4-FFF2-40B4-BE49-F238E27FC236}">
                <a16:creationId xmlns:a16="http://schemas.microsoft.com/office/drawing/2014/main" id="{12FF4837-EFB0-544A-88E8-54AB65002C27}"/>
              </a:ext>
            </a:extLst>
          </p:cNvPr>
          <p:cNvSpPr/>
          <p:nvPr/>
        </p:nvSpPr>
        <p:spPr>
          <a:xfrm>
            <a:off x="404813" y="2297807"/>
            <a:ext cx="6048376" cy="3978814"/>
          </a:xfrm>
          <a:prstGeom prst="roundRect">
            <a:avLst>
              <a:gd name="adj" fmla="val 5266"/>
            </a:avLst>
          </a:prstGeom>
          <a:noFill/>
          <a:ln w="38100">
            <a:solidFill>
              <a:srgbClr val="FBBE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1" name="対角する 2 つの角を丸めた四角形 80">
            <a:extLst>
              <a:ext uri="{FF2B5EF4-FFF2-40B4-BE49-F238E27FC236}">
                <a16:creationId xmlns:a16="http://schemas.microsoft.com/office/drawing/2014/main" id="{F34B19A5-F99D-8344-8140-23066E624A6B}"/>
              </a:ext>
            </a:extLst>
          </p:cNvPr>
          <p:cNvSpPr/>
          <p:nvPr/>
        </p:nvSpPr>
        <p:spPr>
          <a:xfrm>
            <a:off x="401769" y="6538351"/>
            <a:ext cx="2045856" cy="386239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FBBE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E6F2C4EB-3352-6B4C-BBAA-1265EDC9EBD0}"/>
              </a:ext>
            </a:extLst>
          </p:cNvPr>
          <p:cNvSpPr txBox="1"/>
          <p:nvPr/>
        </p:nvSpPr>
        <p:spPr>
          <a:xfrm>
            <a:off x="459772" y="6530025"/>
            <a:ext cx="192984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100" b="1" spc="-150">
                <a:solidFill>
                  <a:schemeClr val="bg1"/>
                </a:solidFill>
              </a:rPr>
              <a:t>咳エチケット </a:t>
            </a:r>
            <a:endParaRPr kumimoji="1" lang="ja-JP" altLang="en-US" sz="2100" b="1" spc="-150">
              <a:solidFill>
                <a:schemeClr val="bg1"/>
              </a:solidFill>
            </a:endParaRPr>
          </a:p>
        </p:txBody>
      </p:sp>
      <p:sp>
        <p:nvSpPr>
          <p:cNvPr id="82" name="角丸四角形 81">
            <a:extLst>
              <a:ext uri="{FF2B5EF4-FFF2-40B4-BE49-F238E27FC236}">
                <a16:creationId xmlns:a16="http://schemas.microsoft.com/office/drawing/2014/main" id="{32050A97-14DA-D94A-BF6A-80C4DF23D210}"/>
              </a:ext>
            </a:extLst>
          </p:cNvPr>
          <p:cNvSpPr/>
          <p:nvPr/>
        </p:nvSpPr>
        <p:spPr>
          <a:xfrm>
            <a:off x="404813" y="6538351"/>
            <a:ext cx="6048376" cy="2354284"/>
          </a:xfrm>
          <a:prstGeom prst="roundRect">
            <a:avLst>
              <a:gd name="adj" fmla="val 7123"/>
            </a:avLst>
          </a:prstGeom>
          <a:noFill/>
          <a:ln w="38100">
            <a:solidFill>
              <a:srgbClr val="FBBE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grpSp>
        <p:nvGrpSpPr>
          <p:cNvPr id="114" name="グループ化 113">
            <a:extLst>
              <a:ext uri="{FF2B5EF4-FFF2-40B4-BE49-F238E27FC236}">
                <a16:creationId xmlns:a16="http://schemas.microsoft.com/office/drawing/2014/main" id="{984709FE-F80D-FA45-85A1-1B558C082EA5}"/>
              </a:ext>
            </a:extLst>
          </p:cNvPr>
          <p:cNvGrpSpPr/>
          <p:nvPr/>
        </p:nvGrpSpPr>
        <p:grpSpPr>
          <a:xfrm>
            <a:off x="5157701" y="6930391"/>
            <a:ext cx="842814" cy="246221"/>
            <a:chOff x="5320999" y="6971775"/>
            <a:chExt cx="842814" cy="246221"/>
          </a:xfrm>
        </p:grpSpPr>
        <p:sp>
          <p:nvSpPr>
            <p:cNvPr id="110" name="角丸四角形 109">
              <a:extLst>
                <a:ext uri="{FF2B5EF4-FFF2-40B4-BE49-F238E27FC236}">
                  <a16:creationId xmlns:a16="http://schemas.microsoft.com/office/drawing/2014/main" id="{CDCDD500-09AC-4B42-81BA-149C0577802C}"/>
                </a:ext>
              </a:extLst>
            </p:cNvPr>
            <p:cNvSpPr/>
            <p:nvPr/>
          </p:nvSpPr>
          <p:spPr>
            <a:xfrm>
              <a:off x="5337073" y="6981176"/>
              <a:ext cx="780977" cy="21293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テキスト ボックス 87">
              <a:extLst>
                <a:ext uri="{FF2B5EF4-FFF2-40B4-BE49-F238E27FC236}">
                  <a16:creationId xmlns:a16="http://schemas.microsoft.com/office/drawing/2014/main" id="{F31D8473-A6DE-C449-BFF0-D8A9CC9C2611}"/>
                </a:ext>
              </a:extLst>
            </p:cNvPr>
            <p:cNvSpPr txBox="1"/>
            <p:nvPr/>
          </p:nvSpPr>
          <p:spPr>
            <a:xfrm>
              <a:off x="5320999" y="6971775"/>
              <a:ext cx="84281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00" b="1">
                  <a:solidFill>
                    <a:schemeClr val="bg1"/>
                  </a:solidFill>
                </a:rPr>
                <a:t>とっさの時</a:t>
              </a:r>
            </a:p>
          </p:txBody>
        </p:sp>
      </p:grpSp>
      <p:grpSp>
        <p:nvGrpSpPr>
          <p:cNvPr id="113" name="グループ化 112">
            <a:extLst>
              <a:ext uri="{FF2B5EF4-FFF2-40B4-BE49-F238E27FC236}">
                <a16:creationId xmlns:a16="http://schemas.microsoft.com/office/drawing/2014/main" id="{E96FF22D-DDE9-AB46-A96F-6783C737D552}"/>
              </a:ext>
            </a:extLst>
          </p:cNvPr>
          <p:cNvGrpSpPr/>
          <p:nvPr/>
        </p:nvGrpSpPr>
        <p:grpSpPr>
          <a:xfrm>
            <a:off x="3930293" y="6930391"/>
            <a:ext cx="1076764" cy="246221"/>
            <a:chOff x="3997723" y="6971775"/>
            <a:chExt cx="1076764" cy="246221"/>
          </a:xfrm>
        </p:grpSpPr>
        <p:sp>
          <p:nvSpPr>
            <p:cNvPr id="111" name="角丸四角形 110">
              <a:extLst>
                <a:ext uri="{FF2B5EF4-FFF2-40B4-BE49-F238E27FC236}">
                  <a16:creationId xmlns:a16="http://schemas.microsoft.com/office/drawing/2014/main" id="{CE87557A-1F20-0840-BBC2-0E1852A94D70}"/>
                </a:ext>
              </a:extLst>
            </p:cNvPr>
            <p:cNvSpPr/>
            <p:nvPr/>
          </p:nvSpPr>
          <p:spPr>
            <a:xfrm>
              <a:off x="4030778" y="6981176"/>
              <a:ext cx="1015220" cy="21293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386B5B8C-0F9D-C146-9284-80095D2C772F}"/>
                </a:ext>
              </a:extLst>
            </p:cNvPr>
            <p:cNvSpPr txBox="1"/>
            <p:nvPr/>
          </p:nvSpPr>
          <p:spPr>
            <a:xfrm>
              <a:off x="3997723" y="6971775"/>
              <a:ext cx="107676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00" b="1">
                  <a:solidFill>
                    <a:schemeClr val="bg1"/>
                  </a:solidFill>
                </a:rPr>
                <a:t>マスクがない時</a:t>
              </a:r>
            </a:p>
          </p:txBody>
        </p:sp>
      </p:grp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F276E6E7-8778-5545-A366-A2ABC8944B22}"/>
              </a:ext>
            </a:extLst>
          </p:cNvPr>
          <p:cNvSpPr txBox="1"/>
          <p:nvPr/>
        </p:nvSpPr>
        <p:spPr>
          <a:xfrm>
            <a:off x="2907948" y="8396611"/>
            <a:ext cx="1046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b="1" spc="-150">
                <a:solidFill>
                  <a:schemeClr val="accent2"/>
                </a:solidFill>
              </a:rPr>
              <a:t>マスクを着用する（口・鼻を覆う）</a:t>
            </a: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4B7CC64A-35E5-484A-90F1-4CCE368BF57B}"/>
              </a:ext>
            </a:extLst>
          </p:cNvPr>
          <p:cNvSpPr txBox="1"/>
          <p:nvPr/>
        </p:nvSpPr>
        <p:spPr>
          <a:xfrm>
            <a:off x="3904102" y="8319667"/>
            <a:ext cx="11269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b="1" spc="-150">
                <a:solidFill>
                  <a:schemeClr val="accent2"/>
                </a:solidFill>
              </a:rPr>
              <a:t>ティッシュや</a:t>
            </a:r>
            <a:endParaRPr lang="en-US" altLang="ja-JP" sz="1000" b="1" spc="-150" dirty="0">
              <a:solidFill>
                <a:schemeClr val="accent2"/>
              </a:solidFill>
            </a:endParaRPr>
          </a:p>
          <a:p>
            <a:pPr algn="ctr"/>
            <a:r>
              <a:rPr lang="ja-JP" altLang="en-US" sz="1000" b="1" spc="-150">
                <a:solidFill>
                  <a:schemeClr val="accent2"/>
                </a:solidFill>
              </a:rPr>
              <a:t>ハンカチで</a:t>
            </a:r>
            <a:endParaRPr lang="en-US" altLang="ja-JP" sz="1000" b="1" spc="-150" dirty="0">
              <a:solidFill>
                <a:schemeClr val="accent2"/>
              </a:solidFill>
            </a:endParaRPr>
          </a:p>
          <a:p>
            <a:pPr algn="ctr"/>
            <a:r>
              <a:rPr lang="ja-JP" altLang="en-US" sz="1000" b="1" spc="-150">
                <a:solidFill>
                  <a:schemeClr val="accent2"/>
                </a:solidFill>
              </a:rPr>
              <a:t> 口・鼻を覆う</a:t>
            </a: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9BC38609-5DC0-9B40-AED7-CEB658B5B35A}"/>
              </a:ext>
            </a:extLst>
          </p:cNvPr>
          <p:cNvSpPr txBox="1"/>
          <p:nvPr/>
        </p:nvSpPr>
        <p:spPr>
          <a:xfrm>
            <a:off x="4930164" y="8473556"/>
            <a:ext cx="12108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b="1" spc="-150">
                <a:solidFill>
                  <a:schemeClr val="accent2"/>
                </a:solidFill>
              </a:rPr>
              <a:t>袖で口・鼻を覆う</a:t>
            </a: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48FB9615-B10E-FF43-8AEF-D926F475EB4D}"/>
              </a:ext>
            </a:extLst>
          </p:cNvPr>
          <p:cNvSpPr txBox="1"/>
          <p:nvPr/>
        </p:nvSpPr>
        <p:spPr>
          <a:xfrm>
            <a:off x="691016" y="8406463"/>
            <a:ext cx="10658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b="1" spc="-150">
                <a:solidFill>
                  <a:schemeClr val="accent2"/>
                </a:solidFill>
              </a:rPr>
              <a:t>咳やくしゃみを</a:t>
            </a:r>
            <a:endParaRPr lang="en-US" altLang="ja-JP" sz="1000" b="1" spc="-150" dirty="0">
              <a:solidFill>
                <a:schemeClr val="accent2"/>
              </a:solidFill>
            </a:endParaRPr>
          </a:p>
          <a:p>
            <a:pPr algn="ctr"/>
            <a:r>
              <a:rPr lang="ja-JP" altLang="en-US" sz="1000" b="1" spc="-150">
                <a:solidFill>
                  <a:schemeClr val="accent2"/>
                </a:solidFill>
              </a:rPr>
              <a:t>手でおさえる </a:t>
            </a: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C0A1FE38-1F03-874D-9277-95DAE294DF21}"/>
              </a:ext>
            </a:extLst>
          </p:cNvPr>
          <p:cNvSpPr txBox="1"/>
          <p:nvPr/>
        </p:nvSpPr>
        <p:spPr>
          <a:xfrm>
            <a:off x="1723607" y="8406463"/>
            <a:ext cx="10658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b="1" spc="-150">
                <a:solidFill>
                  <a:schemeClr val="accent2"/>
                </a:solidFill>
              </a:rPr>
              <a:t>何もせずに咳や</a:t>
            </a:r>
            <a:endParaRPr lang="en-US" altLang="ja-JP" sz="1000" b="1" spc="-150" dirty="0">
              <a:solidFill>
                <a:schemeClr val="accent2"/>
              </a:solidFill>
            </a:endParaRPr>
          </a:p>
          <a:p>
            <a:pPr algn="ctr"/>
            <a:r>
              <a:rPr lang="ja-JP" altLang="en-US" sz="1000" b="1" spc="-150">
                <a:solidFill>
                  <a:schemeClr val="accent2"/>
                </a:solidFill>
              </a:rPr>
              <a:t>くしゃみをする 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951D27D9-0C2B-964E-861C-DF08C05AEB9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728276" y="7252557"/>
            <a:ext cx="1043534" cy="1087014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95D0DA98-B627-AA41-83E8-49F3DEC1C57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67360" y="7257541"/>
            <a:ext cx="1043534" cy="1087014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23EDE158-C6BA-EE45-8BBA-9DC5B85250D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982968" y="7211760"/>
            <a:ext cx="999992" cy="1127811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921CB064-9CC0-6C48-A2B0-4F363E85A7F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953930" y="7206667"/>
            <a:ext cx="1008285" cy="1132904"/>
          </a:xfrm>
          <a:prstGeom prst="rect">
            <a:avLst/>
          </a:prstGeom>
        </p:spPr>
      </p:pic>
      <p:pic>
        <p:nvPicPr>
          <p:cNvPr id="95" name="図 94">
            <a:extLst>
              <a:ext uri="{FF2B5EF4-FFF2-40B4-BE49-F238E27FC236}">
                <a16:creationId xmlns:a16="http://schemas.microsoft.com/office/drawing/2014/main" id="{68554CD2-C60F-574F-92E0-03A168C3BF5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021122" y="7191116"/>
            <a:ext cx="1028890" cy="1155913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E940A1A0-3DDC-7B48-B8C8-0A3BB0CF6C4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485650" y="9130481"/>
            <a:ext cx="1886565" cy="508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175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515</TotalTime>
  <Words>193</Words>
  <Application>Microsoft Macintosh PowerPoint</Application>
  <PresentationFormat>ユーザー設定</PresentationFormat>
  <Paragraphs>38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まる 名古屋</dc:creator>
  <cp:lastModifiedBy>はま</cp:lastModifiedBy>
  <cp:revision>34</cp:revision>
  <cp:lastPrinted>2020-05-20T07:20:22Z</cp:lastPrinted>
  <dcterms:created xsi:type="dcterms:W3CDTF">2020-04-23T00:19:28Z</dcterms:created>
  <dcterms:modified xsi:type="dcterms:W3CDTF">2020-06-18T00:28:10Z</dcterms:modified>
</cp:coreProperties>
</file>