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99" userDrawn="1">
          <p15:clr>
            <a:srgbClr val="A4A3A4"/>
          </p15:clr>
        </p15:guide>
        <p15:guide id="2" pos="3097" userDrawn="1">
          <p15:clr>
            <a:srgbClr val="A4A3A4"/>
          </p15:clr>
        </p15:guide>
        <p15:guide id="3" pos="671" userDrawn="1">
          <p15:clr>
            <a:srgbClr val="A4A3A4"/>
          </p15:clr>
        </p15:guide>
        <p15:guide id="4" pos="550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5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2903"/>
    <p:restoredTop sz="94553"/>
  </p:normalViewPr>
  <p:slideViewPr>
    <p:cSldViewPr snapToGrid="0" snapToObjects="1" showGuides="1">
      <p:cViewPr>
        <p:scale>
          <a:sx n="274" d="100"/>
          <a:sy n="274" d="100"/>
        </p:scale>
        <p:origin x="-1024" y="-528"/>
      </p:cViewPr>
      <p:guideLst>
        <p:guide orient="horz" pos="2999"/>
        <p:guide pos="3097"/>
        <p:guide pos="671"/>
        <p:guide pos="55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A8F2D-4E3D-9049-8DD6-41E8202E5318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1B7081-C68A-A745-B929-8F77AE3BD8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3336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B7081-C68A-A745-B929-8F77AE3BD82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930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95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647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4876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0519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549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733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254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945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659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574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354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ECC84-30B3-8A48-B67B-3E01389CC050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342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9">
            <a:extLst>
              <a:ext uri="{FF2B5EF4-FFF2-40B4-BE49-F238E27FC236}">
                <a16:creationId xmlns:a16="http://schemas.microsoft.com/office/drawing/2014/main" id="{CD4AC5C0-4B89-164B-A11F-0AEDF8863FBD}"/>
              </a:ext>
            </a:extLst>
          </p:cNvPr>
          <p:cNvSpPr/>
          <p:nvPr/>
        </p:nvSpPr>
        <p:spPr>
          <a:xfrm>
            <a:off x="407772" y="790831"/>
            <a:ext cx="9045146" cy="4942704"/>
          </a:xfrm>
          <a:prstGeom prst="roundRect">
            <a:avLst>
              <a:gd name="adj" fmla="val 6715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bg1"/>
                </a:solidFill>
              </a:rPr>
              <a:t> </a:t>
            </a:r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6" name="角丸四角形 5">
            <a:extLst>
              <a:ext uri="{FF2B5EF4-FFF2-40B4-BE49-F238E27FC236}">
                <a16:creationId xmlns:a16="http://schemas.microsoft.com/office/drawing/2014/main" id="{D3B24E13-38F5-3640-90CC-C2CA14F05197}"/>
              </a:ext>
            </a:extLst>
          </p:cNvPr>
          <p:cNvSpPr/>
          <p:nvPr/>
        </p:nvSpPr>
        <p:spPr>
          <a:xfrm>
            <a:off x="1754763" y="477421"/>
            <a:ext cx="6326559" cy="681509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52CC281-E433-AE4B-845C-A23E30EE7A15}"/>
              </a:ext>
            </a:extLst>
          </p:cNvPr>
          <p:cNvSpPr txBox="1"/>
          <p:nvPr/>
        </p:nvSpPr>
        <p:spPr>
          <a:xfrm>
            <a:off x="2550170" y="574155"/>
            <a:ext cx="4752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>
                <a:solidFill>
                  <a:schemeClr val="bg1"/>
                </a:solidFill>
              </a:rPr>
              <a:t>診察室でのお願い</a:t>
            </a:r>
            <a:endParaRPr kumimoji="1" lang="ja-JP" altLang="en-US" sz="3200" b="1">
              <a:solidFill>
                <a:schemeClr val="bg1"/>
              </a:solidFill>
            </a:endParaRPr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B5381349-4EEF-A744-85F3-FDA723F3FAD6}"/>
              </a:ext>
            </a:extLst>
          </p:cNvPr>
          <p:cNvCxnSpPr>
            <a:cxnSpLocks/>
          </p:cNvCxnSpPr>
          <p:nvPr/>
        </p:nvCxnSpPr>
        <p:spPr>
          <a:xfrm>
            <a:off x="1065213" y="2553989"/>
            <a:ext cx="7605712" cy="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F165CEC-933E-E445-9AE1-8897F644CF5A}"/>
              </a:ext>
            </a:extLst>
          </p:cNvPr>
          <p:cNvSpPr txBox="1"/>
          <p:nvPr/>
        </p:nvSpPr>
        <p:spPr>
          <a:xfrm>
            <a:off x="699564" y="1247223"/>
            <a:ext cx="8574656" cy="2034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ja-JP" altLang="en-US" sz="2600" b="1">
                <a:solidFill>
                  <a:schemeClr val="tx1">
                    <a:lumMod val="85000"/>
                    <a:lumOff val="15000"/>
                  </a:schemeClr>
                </a:solidFill>
              </a:rPr>
              <a:t>新型コロナウイルス感染対策として、</a:t>
            </a:r>
            <a:endParaRPr lang="en-US" altLang="ja-JP" sz="2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ja-JP" altLang="en-US" sz="2600" b="1" spc="-150">
                <a:solidFill>
                  <a:schemeClr val="accent2"/>
                </a:solidFill>
              </a:rPr>
              <a:t>約１メートル距離をとって診察させて頂いております。</a:t>
            </a:r>
            <a:endParaRPr lang="en-US" altLang="ja-JP" sz="2600" b="1" spc="-150" dirty="0">
              <a:solidFill>
                <a:schemeClr val="accent2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ja-JP" altLang="en-US" sz="2600" b="1">
                <a:solidFill>
                  <a:schemeClr val="tx1">
                    <a:lumMod val="85000"/>
                    <a:lumOff val="15000"/>
                  </a:schemeClr>
                </a:solidFill>
              </a:rPr>
              <a:t>ご理解とご協力のほど何卒よろしくお願い致します。</a:t>
            </a:r>
            <a:endParaRPr kumimoji="1" lang="ja-JP" altLang="en-US" sz="2600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右矢印 25">
            <a:extLst>
              <a:ext uri="{FF2B5EF4-FFF2-40B4-BE49-F238E27FC236}">
                <a16:creationId xmlns:a16="http://schemas.microsoft.com/office/drawing/2014/main" id="{4EAFDFD3-80ED-954F-A507-5980DBCCED41}"/>
              </a:ext>
            </a:extLst>
          </p:cNvPr>
          <p:cNvSpPr/>
          <p:nvPr/>
        </p:nvSpPr>
        <p:spPr>
          <a:xfrm>
            <a:off x="6586809" y="4212056"/>
            <a:ext cx="531340" cy="383060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右矢印 32">
            <a:extLst>
              <a:ext uri="{FF2B5EF4-FFF2-40B4-BE49-F238E27FC236}">
                <a16:creationId xmlns:a16="http://schemas.microsoft.com/office/drawing/2014/main" id="{B0ECEEB4-5FE9-984B-9039-0BEC2BFB41E5}"/>
              </a:ext>
            </a:extLst>
          </p:cNvPr>
          <p:cNvSpPr/>
          <p:nvPr/>
        </p:nvSpPr>
        <p:spPr>
          <a:xfrm rot="10800000">
            <a:off x="2731700" y="4212056"/>
            <a:ext cx="531340" cy="383060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D2C0CC54-2615-184D-B7A6-9C5DC11AA85F}"/>
              </a:ext>
            </a:extLst>
          </p:cNvPr>
          <p:cNvSpPr txBox="1"/>
          <p:nvPr/>
        </p:nvSpPr>
        <p:spPr>
          <a:xfrm>
            <a:off x="3029798" y="3738211"/>
            <a:ext cx="37640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1" dirty="0">
                <a:solidFill>
                  <a:schemeClr val="accent2"/>
                </a:solidFill>
              </a:rPr>
              <a:t>SOCIAL</a:t>
            </a:r>
            <a:r>
              <a:rPr kumimoji="1" lang="ja-JP" altLang="en-US" sz="3200" b="1">
                <a:solidFill>
                  <a:schemeClr val="accent2"/>
                </a:solidFill>
              </a:rPr>
              <a:t> </a:t>
            </a:r>
            <a:r>
              <a:rPr lang="en-US" altLang="ja-JP" sz="3200" b="1" dirty="0">
                <a:solidFill>
                  <a:schemeClr val="accent2"/>
                </a:solidFill>
              </a:rPr>
              <a:t>DISTANCE</a:t>
            </a:r>
            <a:endParaRPr kumimoji="1" lang="ja-JP" altLang="en-US" sz="3200" b="1">
              <a:solidFill>
                <a:schemeClr val="accent2"/>
              </a:solidFill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F02FBB2D-6777-DF4C-84B6-6F3A315F3EEF}"/>
              </a:ext>
            </a:extLst>
          </p:cNvPr>
          <p:cNvSpPr txBox="1"/>
          <p:nvPr/>
        </p:nvSpPr>
        <p:spPr>
          <a:xfrm>
            <a:off x="3334921" y="4140242"/>
            <a:ext cx="31166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>
                <a:solidFill>
                  <a:schemeClr val="accent2"/>
                </a:solidFill>
              </a:rPr>
              <a:t>ソーシャルディスタンス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B91FBAF5-4DF9-084D-A9B2-3DB755D317CC}"/>
              </a:ext>
            </a:extLst>
          </p:cNvPr>
          <p:cNvSpPr/>
          <p:nvPr/>
        </p:nvSpPr>
        <p:spPr>
          <a:xfrm>
            <a:off x="4158361" y="4481418"/>
            <a:ext cx="15183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3200" b="1">
                <a:solidFill>
                  <a:schemeClr val="accent2"/>
                </a:solidFill>
              </a:rPr>
              <a:t>１</a:t>
            </a:r>
            <a:r>
              <a:rPr lang="ja-JP" altLang="en-US" b="1">
                <a:solidFill>
                  <a:schemeClr val="accent2"/>
                </a:solidFill>
              </a:rPr>
              <a:t>メートル</a:t>
            </a:r>
          </a:p>
        </p:txBody>
      </p:sp>
      <p:pic>
        <p:nvPicPr>
          <p:cNvPr id="46" name="図 45">
            <a:extLst>
              <a:ext uri="{FF2B5EF4-FFF2-40B4-BE49-F238E27FC236}">
                <a16:creationId xmlns:a16="http://schemas.microsoft.com/office/drawing/2014/main" id="{71EE956F-BB89-C54E-9C5A-101E72E59E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7620" y="3587706"/>
            <a:ext cx="921118" cy="1985320"/>
          </a:xfrm>
          <a:prstGeom prst="rect">
            <a:avLst/>
          </a:prstGeom>
        </p:spPr>
      </p:pic>
      <p:pic>
        <p:nvPicPr>
          <p:cNvPr id="64" name="図 63">
            <a:extLst>
              <a:ext uri="{FF2B5EF4-FFF2-40B4-BE49-F238E27FC236}">
                <a16:creationId xmlns:a16="http://schemas.microsoft.com/office/drawing/2014/main" id="{FA61B7C8-16A1-E44C-927A-FFE1AB71D3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53358" y="3364135"/>
            <a:ext cx="1216232" cy="2208892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00375D91-B8BD-3C48-BA5E-C78FE53B1FE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255527" y="-84576"/>
            <a:ext cx="692050" cy="149160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5756342F-1B1B-2E4A-B883-4CF59C02046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2402619" y="-84576"/>
            <a:ext cx="692050" cy="149160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EFEFF3C4-0AFC-324F-8D95-DB9F71FA233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1255527" y="1730015"/>
            <a:ext cx="692050" cy="1491600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1E3D39EE-832A-D043-94E4-0FFED7F8882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-2402619" y="1730015"/>
            <a:ext cx="692050" cy="1491600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7D609734-26A0-B242-A636-E48CD51195A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1255527" y="3576459"/>
            <a:ext cx="692050" cy="149160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680C1A9C-D00B-644F-8F58-CC2493EF033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2402619" y="3576459"/>
            <a:ext cx="692050" cy="1491600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80345B78-B51C-A44A-AF83-2E3EC90DAA2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1255527" y="5292049"/>
            <a:ext cx="692050" cy="1491600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1453A34F-1ED2-F94E-991E-6EB5FFFFFEC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-2402619" y="5292049"/>
            <a:ext cx="692050" cy="1491600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233223FD-1444-A048-8B8B-22D99178BB3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1543367" y="-252550"/>
            <a:ext cx="913773" cy="1659574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7F9FC251-2076-0B40-972A-7F35CF5408A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348239" y="-252550"/>
            <a:ext cx="913773" cy="1659574"/>
          </a:xfrm>
          <a:prstGeom prst="rect">
            <a:avLst/>
          </a:prstGeom>
        </p:spPr>
      </p:pic>
      <p:pic>
        <p:nvPicPr>
          <p:cNvPr id="52" name="図 51">
            <a:extLst>
              <a:ext uri="{FF2B5EF4-FFF2-40B4-BE49-F238E27FC236}">
                <a16:creationId xmlns:a16="http://schemas.microsoft.com/office/drawing/2014/main" id="{1ED512CE-D88C-AC4E-ABEA-AD952B3A8F93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1543367" y="1562041"/>
            <a:ext cx="913773" cy="1659574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1724BEEC-5DCE-564C-A4F3-67B2DDF4779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0348239" y="1562041"/>
            <a:ext cx="913773" cy="1659574"/>
          </a:xfrm>
          <a:prstGeom prst="rect">
            <a:avLst/>
          </a:prstGeom>
        </p:spPr>
      </p:pic>
      <p:pic>
        <p:nvPicPr>
          <p:cNvPr id="56" name="図 55">
            <a:extLst>
              <a:ext uri="{FF2B5EF4-FFF2-40B4-BE49-F238E27FC236}">
                <a16:creationId xmlns:a16="http://schemas.microsoft.com/office/drawing/2014/main" id="{E7369A26-3DBA-7C45-B5CE-5C0E0F048F0D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1543367" y="3408485"/>
            <a:ext cx="913773" cy="1659574"/>
          </a:xfrm>
          <a:prstGeom prst="rect">
            <a:avLst/>
          </a:prstGeom>
        </p:spPr>
      </p:pic>
      <p:pic>
        <p:nvPicPr>
          <p:cNvPr id="58" name="図 57">
            <a:extLst>
              <a:ext uri="{FF2B5EF4-FFF2-40B4-BE49-F238E27FC236}">
                <a16:creationId xmlns:a16="http://schemas.microsoft.com/office/drawing/2014/main" id="{00047801-2C7D-1449-9246-076D1368EFDF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0348239" y="3408485"/>
            <a:ext cx="913773" cy="1659574"/>
          </a:xfrm>
          <a:prstGeom prst="rect">
            <a:avLst/>
          </a:prstGeom>
        </p:spPr>
      </p:pic>
      <p:pic>
        <p:nvPicPr>
          <p:cNvPr id="60" name="図 59">
            <a:extLst>
              <a:ext uri="{FF2B5EF4-FFF2-40B4-BE49-F238E27FC236}">
                <a16:creationId xmlns:a16="http://schemas.microsoft.com/office/drawing/2014/main" id="{804C0C6C-202F-314C-9B75-3E1842463AE6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1543367" y="5292049"/>
            <a:ext cx="913773" cy="1659574"/>
          </a:xfrm>
          <a:prstGeom prst="rect">
            <a:avLst/>
          </a:prstGeom>
        </p:spPr>
      </p:pic>
      <p:pic>
        <p:nvPicPr>
          <p:cNvPr id="62" name="図 61">
            <a:extLst>
              <a:ext uri="{FF2B5EF4-FFF2-40B4-BE49-F238E27FC236}">
                <a16:creationId xmlns:a16="http://schemas.microsoft.com/office/drawing/2014/main" id="{3DCE3074-80DF-1D4E-8694-3F822627BD44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0348239" y="5292049"/>
            <a:ext cx="913773" cy="1659574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70DBCC59-17A1-9C4F-AD87-F4329DCA377B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3882078" y="5874037"/>
            <a:ext cx="2066134" cy="557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429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</TotalTime>
  <Words>37</Words>
  <Application>Microsoft Macintosh PowerPoint</Application>
  <PresentationFormat>A4 210 x 297 mm</PresentationFormat>
  <Paragraphs>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まる 名古屋</dc:creator>
  <cp:lastModifiedBy>はま</cp:lastModifiedBy>
  <cp:revision>16</cp:revision>
  <cp:lastPrinted>2020-06-12T06:19:51Z</cp:lastPrinted>
  <dcterms:created xsi:type="dcterms:W3CDTF">2020-04-23T05:34:47Z</dcterms:created>
  <dcterms:modified xsi:type="dcterms:W3CDTF">2020-06-12T06:20:48Z</dcterms:modified>
</cp:coreProperties>
</file>