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9" userDrawn="1">
          <p15:clr>
            <a:srgbClr val="A4A3A4"/>
          </p15:clr>
        </p15:guide>
        <p15:guide id="2" pos="3097" userDrawn="1">
          <p15:clr>
            <a:srgbClr val="A4A3A4"/>
          </p15:clr>
        </p15:guide>
        <p15:guide id="3" pos="671" userDrawn="1">
          <p15:clr>
            <a:srgbClr val="A4A3A4"/>
          </p15:clr>
        </p15:guide>
        <p15:guide id="4" pos="55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8"/>
    <p:restoredTop sz="94689"/>
  </p:normalViewPr>
  <p:slideViewPr>
    <p:cSldViewPr snapToGrid="0" snapToObjects="1" showGuides="1">
      <p:cViewPr>
        <p:scale>
          <a:sx n="100" d="100"/>
          <a:sy n="100" d="100"/>
        </p:scale>
        <p:origin x="1728" y="240"/>
      </p:cViewPr>
      <p:guideLst>
        <p:guide orient="horz" pos="2999"/>
        <p:guide pos="3097"/>
        <p:guide pos="671"/>
        <p:guide pos="55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95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64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87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51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54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73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25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94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65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57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35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ECC84-30B3-8A48-B67B-3E01389CC050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34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D4AC5C0-4B89-164B-A11F-0AEDF8863FBD}"/>
              </a:ext>
            </a:extLst>
          </p:cNvPr>
          <p:cNvSpPr/>
          <p:nvPr/>
        </p:nvSpPr>
        <p:spPr>
          <a:xfrm>
            <a:off x="407772" y="790832"/>
            <a:ext cx="9045146" cy="4771768"/>
          </a:xfrm>
          <a:prstGeom prst="roundRect">
            <a:avLst>
              <a:gd name="adj" fmla="val 6715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D3B24E13-38F5-3640-90CC-C2CA14F05197}"/>
              </a:ext>
            </a:extLst>
          </p:cNvPr>
          <p:cNvSpPr/>
          <p:nvPr/>
        </p:nvSpPr>
        <p:spPr>
          <a:xfrm>
            <a:off x="1754763" y="477421"/>
            <a:ext cx="6326559" cy="68150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2CC281-E433-AE4B-845C-A23E30EE7A15}"/>
              </a:ext>
            </a:extLst>
          </p:cNvPr>
          <p:cNvSpPr txBox="1"/>
          <p:nvPr/>
        </p:nvSpPr>
        <p:spPr>
          <a:xfrm>
            <a:off x="2550170" y="574155"/>
            <a:ext cx="4752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>
                <a:solidFill>
                  <a:schemeClr val="bg1"/>
                </a:solidFill>
              </a:rPr>
              <a:t>アルコール消毒のお願い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70DBCC59-17A1-9C4F-AD87-F4329DCA3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78" y="5805518"/>
            <a:ext cx="2066134" cy="557014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5381349-4EEF-A744-85F3-FDA723F3FAD6}"/>
              </a:ext>
            </a:extLst>
          </p:cNvPr>
          <p:cNvCxnSpPr/>
          <p:nvPr/>
        </p:nvCxnSpPr>
        <p:spPr>
          <a:xfrm>
            <a:off x="1075724" y="2552700"/>
            <a:ext cx="7642001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165CEC-933E-E445-9AE1-8897F644CF5A}"/>
              </a:ext>
            </a:extLst>
          </p:cNvPr>
          <p:cNvSpPr txBox="1"/>
          <p:nvPr/>
        </p:nvSpPr>
        <p:spPr>
          <a:xfrm>
            <a:off x="1050324" y="1390935"/>
            <a:ext cx="7747687" cy="1897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700" b="1">
                <a:solidFill>
                  <a:schemeClr val="tx1">
                    <a:lumMod val="85000"/>
                    <a:lumOff val="15000"/>
                  </a:schemeClr>
                </a:solidFill>
              </a:rPr>
              <a:t>新型コロナウイルス感染症予防のため、</a:t>
            </a:r>
            <a:endParaRPr kumimoji="1" lang="en-US" altLang="ja-JP" sz="27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700" b="1">
                <a:solidFill>
                  <a:schemeClr val="accent2"/>
                </a:solidFill>
              </a:rPr>
              <a:t>手指のアルコール消毒をしてからお入りください</a:t>
            </a:r>
            <a:endParaRPr lang="en-US" altLang="ja-JP" sz="2700" b="1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700" b="1">
                <a:solidFill>
                  <a:schemeClr val="tx1">
                    <a:lumMod val="85000"/>
                    <a:lumOff val="15000"/>
                  </a:schemeClr>
                </a:solidFill>
              </a:rPr>
              <a:t>ご協力お願いいたします。</a:t>
            </a:r>
            <a:endParaRPr kumimoji="1" lang="ja-JP" altLang="en-US" sz="27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EFBF114-5BA3-F04D-8590-7E0D41FEF5C8}"/>
              </a:ext>
            </a:extLst>
          </p:cNvPr>
          <p:cNvGrpSpPr/>
          <p:nvPr/>
        </p:nvGrpSpPr>
        <p:grpSpPr>
          <a:xfrm>
            <a:off x="1050324" y="3628174"/>
            <a:ext cx="4994683" cy="1401028"/>
            <a:chOff x="1136823" y="3668251"/>
            <a:chExt cx="4994683" cy="1401028"/>
          </a:xfrm>
          <a:solidFill>
            <a:srgbClr val="FFA533"/>
          </a:solidFill>
        </p:grpSpPr>
        <p:sp>
          <p:nvSpPr>
            <p:cNvPr id="3" name="角丸四角形 2">
              <a:extLst>
                <a:ext uri="{FF2B5EF4-FFF2-40B4-BE49-F238E27FC236}">
                  <a16:creationId xmlns:a16="http://schemas.microsoft.com/office/drawing/2014/main" id="{E640A0BA-ED57-B047-8A06-405C5621234D}"/>
                </a:ext>
              </a:extLst>
            </p:cNvPr>
            <p:cNvSpPr/>
            <p:nvPr/>
          </p:nvSpPr>
          <p:spPr>
            <a:xfrm>
              <a:off x="1136823" y="3668251"/>
              <a:ext cx="4648694" cy="140102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三角形 3">
              <a:extLst>
                <a:ext uri="{FF2B5EF4-FFF2-40B4-BE49-F238E27FC236}">
                  <a16:creationId xmlns:a16="http://schemas.microsoft.com/office/drawing/2014/main" id="{00462D38-9BC1-2343-A259-64EAEDC5E62D}"/>
                </a:ext>
              </a:extLst>
            </p:cNvPr>
            <p:cNvSpPr/>
            <p:nvPr/>
          </p:nvSpPr>
          <p:spPr>
            <a:xfrm rot="5400000">
              <a:off x="5785517" y="4174206"/>
              <a:ext cx="345989" cy="34598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2C00DD17-F472-4242-A95A-B7ED3F2D2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3622" y="2685132"/>
            <a:ext cx="2578703" cy="2689022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3B0654-EADC-A145-877D-BEB2673700F1}"/>
              </a:ext>
            </a:extLst>
          </p:cNvPr>
          <p:cNvSpPr txBox="1"/>
          <p:nvPr/>
        </p:nvSpPr>
        <p:spPr>
          <a:xfrm>
            <a:off x="1388257" y="3886261"/>
            <a:ext cx="41705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b="1">
                <a:solidFill>
                  <a:schemeClr val="bg1"/>
                </a:solidFill>
              </a:rPr>
              <a:t>ご来院時以外にも</a:t>
            </a:r>
            <a:endParaRPr lang="en-US" altLang="ja-JP" sz="2700" b="1" dirty="0">
              <a:solidFill>
                <a:schemeClr val="bg1"/>
              </a:solidFill>
            </a:endParaRPr>
          </a:p>
          <a:p>
            <a:r>
              <a:rPr kumimoji="1" lang="ja-JP" altLang="en-US" sz="2700" b="1">
                <a:solidFill>
                  <a:schemeClr val="bg1"/>
                </a:solidFill>
              </a:rPr>
              <a:t>ご自由にお使いください</a:t>
            </a:r>
          </a:p>
        </p:txBody>
      </p:sp>
      <p:sp>
        <p:nvSpPr>
          <p:cNvPr id="16" name="星 4 15">
            <a:extLst>
              <a:ext uri="{FF2B5EF4-FFF2-40B4-BE49-F238E27FC236}">
                <a16:creationId xmlns:a16="http://schemas.microsoft.com/office/drawing/2014/main" id="{242A6AB9-8DB3-9F42-8258-D3167214EB4F}"/>
              </a:ext>
            </a:extLst>
          </p:cNvPr>
          <p:cNvSpPr/>
          <p:nvPr/>
        </p:nvSpPr>
        <p:spPr>
          <a:xfrm rot="21024571">
            <a:off x="5909670" y="3115030"/>
            <a:ext cx="372268" cy="372268"/>
          </a:xfrm>
          <a:prstGeom prst="star4">
            <a:avLst>
              <a:gd name="adj" fmla="val 2304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星 4 30">
            <a:extLst>
              <a:ext uri="{FF2B5EF4-FFF2-40B4-BE49-F238E27FC236}">
                <a16:creationId xmlns:a16="http://schemas.microsoft.com/office/drawing/2014/main" id="{C3C9E44E-0BDB-5847-AF39-A9183CA966D4}"/>
              </a:ext>
            </a:extLst>
          </p:cNvPr>
          <p:cNvSpPr/>
          <p:nvPr/>
        </p:nvSpPr>
        <p:spPr>
          <a:xfrm rot="21024571">
            <a:off x="6451667" y="3140901"/>
            <a:ext cx="372268" cy="372268"/>
          </a:xfrm>
          <a:prstGeom prst="star4">
            <a:avLst>
              <a:gd name="adj" fmla="val 2304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星 4 31">
            <a:extLst>
              <a:ext uri="{FF2B5EF4-FFF2-40B4-BE49-F238E27FC236}">
                <a16:creationId xmlns:a16="http://schemas.microsoft.com/office/drawing/2014/main" id="{670D015E-F1BC-5549-8DDC-FFFD07695978}"/>
              </a:ext>
            </a:extLst>
          </p:cNvPr>
          <p:cNvSpPr/>
          <p:nvPr/>
        </p:nvSpPr>
        <p:spPr>
          <a:xfrm rot="21024571">
            <a:off x="5963421" y="3638784"/>
            <a:ext cx="372268" cy="372268"/>
          </a:xfrm>
          <a:prstGeom prst="star4">
            <a:avLst>
              <a:gd name="adj" fmla="val 2304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2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34</Words>
  <Application>Microsoft Macintosh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まる 名古屋</dc:creator>
  <cp:lastModifiedBy>まる 名古屋</cp:lastModifiedBy>
  <cp:revision>9</cp:revision>
  <dcterms:created xsi:type="dcterms:W3CDTF">2020-04-23T05:34:47Z</dcterms:created>
  <dcterms:modified xsi:type="dcterms:W3CDTF">2020-04-23T06:36:45Z</dcterms:modified>
</cp:coreProperties>
</file>