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097" userDrawn="1">
          <p15:clr>
            <a:srgbClr val="A4A3A4"/>
          </p15:clr>
        </p15:guide>
        <p15:guide id="3" pos="829" userDrawn="1">
          <p15:clr>
            <a:srgbClr val="A4A3A4"/>
          </p15:clr>
        </p15:guide>
        <p15:guide id="4" pos="5365" userDrawn="1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553"/>
  </p:normalViewPr>
  <p:slideViewPr>
    <p:cSldViewPr snapToGrid="0" snapToObjects="1" showGuides="1">
      <p:cViewPr>
        <p:scale>
          <a:sx n="74" d="100"/>
          <a:sy n="74" d="100"/>
        </p:scale>
        <p:origin x="5264" y="1784"/>
      </p:cViewPr>
      <p:guideLst>
        <p:guide pos="3097"/>
        <p:guide pos="829"/>
        <p:guide pos="5365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B5381349-4EEF-A744-85F3-FDA723F3FAD6}"/>
              </a:ext>
            </a:extLst>
          </p:cNvPr>
          <p:cNvCxnSpPr>
            <a:cxnSpLocks/>
          </p:cNvCxnSpPr>
          <p:nvPr/>
        </p:nvCxnSpPr>
        <p:spPr>
          <a:xfrm>
            <a:off x="1317602" y="3602529"/>
            <a:ext cx="6092965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3FCEFAA-C409-C74B-B6F1-C21A56EB11AA}"/>
              </a:ext>
            </a:extLst>
          </p:cNvPr>
          <p:cNvCxnSpPr>
            <a:cxnSpLocks/>
          </p:cNvCxnSpPr>
          <p:nvPr/>
        </p:nvCxnSpPr>
        <p:spPr>
          <a:xfrm>
            <a:off x="1317602" y="2788411"/>
            <a:ext cx="5172955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B31ECEB-8C8A-FD4B-A50D-919329195ED7}"/>
              </a:ext>
            </a:extLst>
          </p:cNvPr>
          <p:cNvSpPr/>
          <p:nvPr/>
        </p:nvSpPr>
        <p:spPr>
          <a:xfrm>
            <a:off x="1223538" y="4094173"/>
            <a:ext cx="503214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7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ご協力のほど</a:t>
            </a:r>
            <a:endParaRPr lang="en-US" altLang="ja-JP" sz="27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sz="2700" b="1">
                <a:solidFill>
                  <a:schemeClr val="tx1">
                    <a:lumMod val="85000"/>
                    <a:lumOff val="15000"/>
                  </a:schemeClr>
                </a:solidFill>
              </a:rPr>
              <a:t>何卒よろしくお願い致します。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1223538" y="1435060"/>
            <a:ext cx="7747687" cy="234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900" b="1">
                <a:solidFill>
                  <a:schemeClr val="tx1">
                    <a:lumMod val="85000"/>
                    <a:lumOff val="15000"/>
                  </a:schemeClr>
                </a:solidFill>
              </a:rPr>
              <a:t>新型コロナウイルス感染対策として、</a:t>
            </a:r>
            <a:endParaRPr kumimoji="1" lang="en-US" altLang="ja-JP" sz="29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3600" b="1">
                <a:solidFill>
                  <a:schemeClr val="accent2"/>
                </a:solidFill>
              </a:rPr>
              <a:t>当院では常時窓を開放し、</a:t>
            </a:r>
            <a:endParaRPr lang="en-US" altLang="ja-JP" sz="3600" b="1" dirty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3600" b="1">
                <a:solidFill>
                  <a:schemeClr val="accent2"/>
                </a:solidFill>
              </a:rPr>
              <a:t>十分な換気を行っております。</a:t>
            </a:r>
            <a:endParaRPr kumimoji="1" lang="en-US" altLang="ja-JP" sz="3600" b="1" dirty="0">
              <a:solidFill>
                <a:schemeClr val="accent2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8F37060-8A28-544F-8BCB-58E3989308F9}"/>
              </a:ext>
            </a:extLst>
          </p:cNvPr>
          <p:cNvSpPr/>
          <p:nvPr/>
        </p:nvSpPr>
        <p:spPr>
          <a:xfrm>
            <a:off x="4686025" y="5075391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スタッフ一同</a:t>
            </a:r>
            <a:endParaRPr lang="ja-JP" altLang="en-US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AD49038D-BADF-0240-8193-F08A8AACBD2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-1" b="11288"/>
          <a:stretch/>
        </p:blipFill>
        <p:spPr>
          <a:xfrm>
            <a:off x="6352965" y="3602529"/>
            <a:ext cx="2852153" cy="2131006"/>
          </a:xfrm>
          <a:prstGeom prst="rect">
            <a:avLst/>
          </a:prstGeom>
        </p:spPr>
      </p:pic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1308311" y="477421"/>
            <a:ext cx="7233084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1722828" y="548277"/>
            <a:ext cx="6404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>
                <a:solidFill>
                  <a:schemeClr val="bg1"/>
                </a:solidFill>
              </a:rPr>
              <a:t>窓の開放と換気を徹底しています</a:t>
            </a:r>
            <a:endParaRPr kumimoji="1" lang="ja-JP" altLang="en-US" sz="3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43</Words>
  <Application>Microsoft Macintosh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18</cp:revision>
  <cp:lastPrinted>2020-05-08T06:45:55Z</cp:lastPrinted>
  <dcterms:created xsi:type="dcterms:W3CDTF">2020-04-23T05:34:47Z</dcterms:created>
  <dcterms:modified xsi:type="dcterms:W3CDTF">2020-05-12T00:47:17Z</dcterms:modified>
</cp:coreProperties>
</file>